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7" r:id="rId11"/>
    <p:sldId id="268" r:id="rId12"/>
    <p:sldId id="263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C110-90CF-421D-82D4-85EE6AD08EF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659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14" y="685800"/>
            <a:ext cx="883920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ĐỀ TÀI: MỘT SỐ PHƯƠNG TIỆN GIAO THÔNG ĐƯỜNG BỘ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565"/>
            <a:ext cx="5486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38" y="228600"/>
            <a:ext cx="5486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486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462" y="-266700"/>
            <a:ext cx="94996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ovo\Desktop\1200px-Cycle_rickshaw_in_Ha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11" y="5893713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lô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33350"/>
            <a:ext cx="949801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enovo\Desktop\huong_dan_bao_duong_xe_lu_ma_khong_phai_ai_cung_b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371" y="-6019800"/>
            <a:ext cx="948415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8873" y="5996226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3699E-6 L 0.97952 0.89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6" y="44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70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Ôn luyện</a:t>
            </a:r>
          </a:p>
          <a:p>
            <a:pPr algn="ctr"/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chơi: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giải đố</a:t>
            </a:r>
          </a:p>
          <a:p>
            <a:pPr algn="ctr"/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Chuông kêu kính koong.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00" y="25400"/>
            <a:ext cx="9017000" cy="65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549E-6 L 0.24618 0.04 C 0.29775 0.04901 0.375 0.05387 0.45521 0.05387 C 0.54688 0.05387 0.62032 0.04901 0.67188 0.04 L 0.91806 4.85549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3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44958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Câu hỏi 2: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Kêu bình bịch.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enovo\Desktop\23d07db6a8c8657de0e60db47eeec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6858000"/>
            <a:ext cx="7737192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035 1.0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36016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ết thúc: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Hát “Đi đường </a:t>
            </a:r>
            <a:r>
              <a:rPr lang="en-US" sz="5000" smtClean="0">
                <a:latin typeface="Times New Roman" pitchFamily="18" charset="0"/>
                <a:cs typeface="Times New Roman" pitchFamily="18" charset="0"/>
              </a:rPr>
              <a:t>em nhớ”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2" y="1824723"/>
            <a:ext cx="8031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 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: </a:t>
            </a:r>
            <a:endParaRPr lang="en-US" sz="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đưa thư vui tính”</a:t>
            </a:r>
          </a:p>
        </p:txBody>
      </p:sp>
      <p:pic>
        <p:nvPicPr>
          <p:cNvPr id="2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-6928"/>
            <a:ext cx="9536788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0"/>
            <a:ext cx="95367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456" y="5842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*Câu đố: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“Xe gì 2 bánh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bình bịch”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1080655"/>
            <a:ext cx="10210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867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doi-mu-bao-hiem-cho-tre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00" y="6143840"/>
            <a:ext cx="84677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Đội mũ bảo hiểm khi đi xe máy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3" y="-381000"/>
            <a:ext cx="10121901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8" y="5537200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hyundai_county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636"/>
            <a:ext cx="9171709" cy="6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 khách</a:t>
            </a:r>
            <a:endParaRPr lang="en-US" sz="5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xe-tai-3-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4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302" y="5638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tải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131</Words>
  <Application>Microsoft Office PowerPoint</Application>
  <PresentationFormat>On-screen Show (4:3)</PresentationFormat>
  <Paragraphs>33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MyPC</cp:lastModifiedBy>
  <cp:revision>25</cp:revision>
  <dcterms:created xsi:type="dcterms:W3CDTF">2021-03-09T02:50:52Z</dcterms:created>
  <dcterms:modified xsi:type="dcterms:W3CDTF">2023-12-29T11:28:58Z</dcterms:modified>
</cp:coreProperties>
</file>