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54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ADB18-4704-4FEB-A236-253C42E40E2A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12E4C-81A2-44AE-99FB-7F7439EEA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5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10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843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9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9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77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354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68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342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483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7331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306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689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229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9DD9C-3CB0-45B3-8A56-355CF74492B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15471-CA02-4D5F-BCE6-135049A1D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197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22419" y="1009539"/>
            <a:ext cx="203998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GV CHỦ </a:t>
            </a:r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NHIỆM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84616" y="3089399"/>
            <a:ext cx="12756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12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2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Oanh</a:t>
            </a:r>
            <a:endParaRPr lang="en-US" sz="1200" b="1" dirty="0">
              <a:ln w="1905"/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97299" y="3089400"/>
            <a:ext cx="1576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12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2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1200" b="1" dirty="0">
              <a:ln w="1905"/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72356" y="1563132"/>
            <a:ext cx="3700052" cy="138499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sz="2800" b="1" cap="all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NON</a:t>
            </a:r>
          </a:p>
          <a:p>
            <a:pPr algn="ctr"/>
            <a:r>
              <a:rPr lang="en-US" sz="2800" b="1" cap="all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ĐẶNG XÁ</a:t>
            </a:r>
            <a:endParaRPr lang="en-US" sz="2800" b="1" cap="all" dirty="0">
              <a:ln/>
              <a:solidFill>
                <a:srgbClr val="C0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cap="all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LỚP MGB C4</a:t>
            </a:r>
          </a:p>
        </p:txBody>
      </p:sp>
      <p:sp>
        <p:nvSpPr>
          <p:cNvPr id="6" name="Rectangle 5"/>
          <p:cNvSpPr/>
          <p:nvPr/>
        </p:nvSpPr>
        <p:spPr>
          <a:xfrm>
            <a:off x="4610492" y="5041900"/>
            <a:ext cx="1664399" cy="4445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15 </a:t>
            </a:r>
            <a:r>
              <a:rPr lang="en-US" b="1" dirty="0" err="1" smtClean="0"/>
              <a:t>nam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6626880" y="5041900"/>
            <a:ext cx="1664399" cy="4445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9 </a:t>
            </a:r>
            <a:r>
              <a:rPr lang="en-US" b="1" dirty="0" err="1" smtClean="0"/>
              <a:t>nữ</a:t>
            </a:r>
            <a:endParaRPr lang="en-US" b="1" dirty="0"/>
          </a:p>
        </p:txBody>
      </p:sp>
      <p:cxnSp>
        <p:nvCxnSpPr>
          <p:cNvPr id="12" name="Straight Arrow Connector 11"/>
          <p:cNvCxnSpPr>
            <a:stCxn id="17" idx="2"/>
          </p:cNvCxnSpPr>
          <p:nvPr/>
        </p:nvCxnSpPr>
        <p:spPr>
          <a:xfrm flipH="1">
            <a:off x="5442691" y="4389914"/>
            <a:ext cx="1008193" cy="6519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475179" y="4389914"/>
            <a:ext cx="912638" cy="6519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610490" y="3945414"/>
            <a:ext cx="3680787" cy="4445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TỔNG SỐ HỌC SINH: 24 TRẺ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700" y="1383842"/>
            <a:ext cx="1333499" cy="1618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616" y="1378871"/>
            <a:ext cx="1279449" cy="1623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813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</TotalTime>
  <Words>30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HH</cp:lastModifiedBy>
  <cp:revision>31</cp:revision>
  <dcterms:created xsi:type="dcterms:W3CDTF">2023-08-20T09:21:01Z</dcterms:created>
  <dcterms:modified xsi:type="dcterms:W3CDTF">2023-11-15T14:56:32Z</dcterms:modified>
</cp:coreProperties>
</file>