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9" r:id="rId2"/>
    <p:sldId id="256" r:id="rId3"/>
    <p:sldId id="349" r:id="rId4"/>
    <p:sldId id="262" r:id="rId5"/>
    <p:sldId id="335" r:id="rId6"/>
    <p:sldId id="348" r:id="rId7"/>
    <p:sldId id="337" r:id="rId8"/>
    <p:sldId id="336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 varScale="1">
        <p:scale>
          <a:sx n="93" d="100"/>
          <a:sy n="93" d="100"/>
        </p:scale>
        <p:origin x="7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  <a:t>02/12/2023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2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7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5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3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2857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293856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496907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22287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3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861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886249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14540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43759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993450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958390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450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  <a:pPr defTabSz="51435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78712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5.m4a"/><Relationship Id="rId7" Type="http://schemas.openxmlformats.org/officeDocument/2006/relationships/image" Target="../media/image25.png"/><Relationship Id="rId2" Type="http://schemas.microsoft.com/office/2007/relationships/media" Target="../media/media5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7.png"/><Relationship Id="rId11" Type="http://schemas.openxmlformats.org/officeDocument/2006/relationships/image" Target="../media/image14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8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4.png"/><Relationship Id="rId4" Type="http://schemas.openxmlformats.org/officeDocument/2006/relationships/image" Target="../media/image44.jpeg"/><Relationship Id="rId9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3.m4a"/><Relationship Id="rId7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23.jp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00201" y="2381859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E02957-B443-4770-B0FB-62D859856596}"/>
              </a:ext>
            </a:extLst>
          </p:cNvPr>
          <p:cNvSpPr/>
          <p:nvPr/>
        </p:nvSpPr>
        <p:spPr>
          <a:xfrm>
            <a:off x="1969225" y="3088740"/>
            <a:ext cx="46664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315287" y="3746424"/>
            <a:ext cx="215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516082" y="1006098"/>
            <a:ext cx="8077200" cy="374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1:1</a:t>
            </a:r>
          </a:p>
          <a:p>
            <a:pPr algn="ctr"/>
            <a:r>
              <a:rPr lang="en-US" sz="2000" kern="10" dirty="0" err="1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kern="1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000" kern="10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kern="1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kern="10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kern="1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MGB C3</a:t>
            </a:r>
          </a:p>
          <a:p>
            <a:pPr algn="ctr">
              <a:buNone/>
            </a:pP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-6207"/>
            <a:ext cx="74502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529C56"/>
                </a:solidFill>
                <a:latin typeface="Times New Roman" pitchFamily="18" charset="0"/>
                <a:cs typeface="Times New Roman" pitchFamily="18" charset="0"/>
              </a:rPr>
              <a:t>PHÒNG GIÁO DỤC ĐÀO TẠO HUYỆN GIA LÂM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HOA SỮA</a:t>
            </a:r>
            <a:endParaRPr lang="en-US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855567"/>
            <a:ext cx="1139053" cy="1105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19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35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341800"/>
      </p:ext>
    </p:ext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33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501">
        <p14:honeycomb/>
      </p:transition>
    </mc:Choice>
    <mc:Fallback xmlns=""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58115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6356">
        <p14:vortex dir="r"/>
      </p:transition>
    </mc:Choice>
    <mc:Fallback xmlns="">
      <p:transition spd="slow" advTm="16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57">
        <p14:prism/>
      </p:transition>
    </mc:Choice>
    <mc:Fallback xmlns="">
      <p:transition spd="slow" advTm="38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6776">
        <p:cut/>
      </p:transition>
    </mc:Choice>
    <mc:Fallback xmlns=""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8364"/>
      </p:ext>
    </p:extLst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463">
        <p:cut/>
      </p:transition>
    </mc:Choice>
    <mc:Fallback xmlns=""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392">
        <p:cut/>
      </p:transition>
    </mc:Choice>
    <mc:Fallback xmlns=""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971800" y="1123950"/>
            <a:ext cx="3352800" cy="5334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84">
        <p14:reveal/>
      </p:transition>
    </mc:Choice>
    <mc:Fallback xmlns="">
      <p:transition spd="slow" advTm="131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819" y="894194"/>
            <a:ext cx="6780404" cy="385170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1:1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năng: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đếm đến 5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ghép được các đối tượng với nhau bằng cách xếp tương ứng 1-1</a:t>
            </a: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được câu hỏi của cô rõ ràng mạch lạc .</a:t>
            </a: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vi-VN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45762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857" l="3889" r="97778">
                        <a14:foregroundMark x1="62222" y1="28929" x2="62222" y2="28929"/>
                        <a14:foregroundMark x1="61111" y1="27500" x2="61111" y2="27500"/>
                        <a14:foregroundMark x1="70556" y1="90000" x2="70556" y2="90000"/>
                        <a14:foregroundMark x1="61667" y1="95000" x2="61667" y2="95000"/>
                        <a14:foregroundMark x1="66111" y1="93571" x2="66111" y2="9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3" y="1943553"/>
            <a:ext cx="1160318" cy="1804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4" b="93125" l="10625" r="90000">
                        <a14:foregroundMark x1="38750" y1="27656" x2="38750" y2="27656"/>
                        <a14:foregroundMark x1="53281" y1="28438" x2="53281" y2="28438"/>
                        <a14:foregroundMark x1="52500" y1="39531" x2="52500" y2="39531"/>
                        <a14:foregroundMark x1="39063" y1="39063" x2="39063" y2="39063"/>
                        <a14:foregroundMark x1="45156" y1="41563" x2="45156" y2="41563"/>
                        <a14:foregroundMark x1="47344" y1="40156" x2="47344" y2="40156"/>
                        <a14:foregroundMark x1="40781" y1="38438" x2="40781" y2="38438"/>
                        <a14:foregroundMark x1="31875" y1="46875" x2="31875" y2="46875"/>
                        <a14:foregroundMark x1="25156" y1="47031" x2="25156" y2="47031"/>
                        <a14:foregroundMark x1="71719" y1="37031" x2="71719" y2="37031"/>
                        <a14:foregroundMark x1="51094" y1="49375" x2="51094" y2="49375"/>
                        <a14:foregroundMark x1="43281" y1="61875" x2="43281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43" y="3028950"/>
            <a:ext cx="1856173" cy="1856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17" b="97039" l="2326" r="98953">
                        <a14:foregroundMark x1="28953" y1="81569" x2="28953" y2="81569"/>
                        <a14:foregroundMark x1="32209" y1="81125" x2="32209" y2="81125"/>
                        <a14:foregroundMark x1="30930" y1="79867" x2="30930" y2="79867"/>
                        <a14:foregroundMark x1="31977" y1="78016" x2="31977" y2="78016"/>
                        <a14:foregroundMark x1="30581" y1="84530" x2="30581" y2="84530"/>
                        <a14:foregroundMark x1="62209" y1="89119" x2="62209" y2="89119"/>
                        <a14:foregroundMark x1="67442" y1="93042" x2="67442" y2="93042"/>
                        <a14:foregroundMark x1="59535" y1="92672" x2="59535" y2="92672"/>
                        <a14:foregroundMark x1="59186" y1="88897" x2="59186" y2="88897"/>
                        <a14:foregroundMark x1="57907" y1="90377" x2="57907" y2="90377"/>
                        <a14:foregroundMark x1="64419" y1="89933" x2="64419" y2="89933"/>
                        <a14:foregroundMark x1="62791" y1="47298" x2="62791" y2="47298"/>
                        <a14:foregroundMark x1="54302" y1="49963" x2="54302" y2="49963"/>
                        <a14:foregroundMark x1="50930" y1="48927" x2="50930" y2="48927"/>
                        <a14:foregroundMark x1="60814" y1="49741" x2="60814" y2="49741"/>
                        <a14:foregroundMark x1="62209" y1="45004" x2="62209" y2="45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" y="145762"/>
            <a:ext cx="1109112" cy="1742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9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 bwMode="auto">
          <a:xfrm>
            <a:off x="2005445" y="664947"/>
            <a:ext cx="5105400" cy="1222248"/>
          </a:xfrm>
          <a:prstGeom prst="cloudCallou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kumimoji="0" lang="en-US" sz="2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 rot="3047555">
            <a:off x="2238304" y="1418172"/>
            <a:ext cx="334584" cy="200253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68482" y="3034873"/>
            <a:ext cx="22860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mục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đích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-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yêu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cầu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564082" y="3046996"/>
            <a:ext cx="21336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Chuẩn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bị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307776" y="3058114"/>
            <a:ext cx="2247405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normalizeH="0" baseline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III. </a:t>
            </a:r>
            <a:r>
              <a:rPr kumimoji="0" lang="en-US" sz="1800" b="1" i="0" u="none" strike="noStrike" normalizeH="0" baseline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Cách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tiến</a:t>
            </a:r>
            <a:r>
              <a:rPr kumimoji="0" lang="en-US" sz="1800" b="1" i="0" u="none" strike="noStrike" normalizeH="0" dirty="0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kumimoji="0" lang="en-US" sz="1800" b="1" i="0" u="none" strike="noStrike" normalizeH="0" dirty="0" err="1">
                <a:ln w="50800"/>
                <a:solidFill>
                  <a:schemeClr val="bg1">
                    <a:shade val="50000"/>
                  </a:schemeClr>
                </a:solidFill>
                <a:latin typeface="Tahoma" panose="020B0604030504040204" pitchFamily="34" charset="0"/>
              </a:rPr>
              <a:t>hành</a:t>
            </a:r>
            <a:endParaRPr kumimoji="0" lang="en-US" sz="1800" b="1" i="0" u="none" strike="noStrike" normalizeH="0" baseline="0" dirty="0">
              <a:ln w="50800"/>
              <a:solidFill>
                <a:schemeClr val="bg1">
                  <a:shade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8742510">
            <a:off x="6509929" y="1345097"/>
            <a:ext cx="334584" cy="203562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4480908" y="1887195"/>
            <a:ext cx="334584" cy="11476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0" b="97164" l="1628" r="99535">
                        <a14:foregroundMark x1="76628" y1="57015" x2="76628" y2="57015"/>
                        <a14:foregroundMark x1="71977" y1="54701" x2="71977" y2="54701"/>
                        <a14:foregroundMark x1="60814" y1="51716" x2="60814" y2="51716"/>
                        <a14:foregroundMark x1="42791" y1="56343" x2="42791" y2="56343"/>
                        <a14:foregroundMark x1="38488" y1="61866" x2="38488" y2="61866"/>
                        <a14:foregroundMark x1="60116" y1="68806" x2="60116" y2="68806"/>
                        <a14:foregroundMark x1="62209" y1="57687" x2="62209" y2="57687"/>
                        <a14:foregroundMark x1="43140" y1="57463" x2="43140" y2="57463"/>
                        <a14:foregroundMark x1="56163" y1="53806" x2="56163" y2="53806"/>
                        <a14:foregroundMark x1="68721" y1="54701" x2="68721" y2="54701"/>
                        <a14:foregroundMark x1="74419" y1="54701" x2="74419" y2="54701"/>
                        <a14:foregroundMark x1="74070" y1="58209" x2="74070" y2="58209"/>
                        <a14:foregroundMark x1="56163" y1="67910" x2="56163" y2="67910"/>
                        <a14:foregroundMark x1="69419" y1="90970" x2="69419" y2="90970"/>
                        <a14:foregroundMark x1="60814" y1="89328" x2="60814" y2="89328"/>
                        <a14:foregroundMark x1="39535" y1="82910" x2="39535" y2="82910"/>
                        <a14:foregroundMark x1="34884" y1="82910" x2="34884" y2="82910"/>
                        <a14:foregroundMark x1="70814" y1="93060" x2="70814" y2="93060"/>
                        <a14:foregroundMark x1="62209" y1="93284" x2="62209" y2="93284"/>
                        <a14:foregroundMark x1="71977" y1="96045" x2="71977" y2="96045"/>
                        <a14:foregroundMark x1="37442" y1="86567" x2="37442" y2="86567"/>
                        <a14:foregroundMark x1="32326" y1="82687" x2="32326" y2="82687"/>
                        <a14:foregroundMark x1="33140" y1="87537" x2="33140" y2="87537"/>
                        <a14:foregroundMark x1="41744" y1="52388" x2="41744" y2="52388"/>
                        <a14:foregroundMark x1="42093" y1="59552" x2="42093" y2="59552"/>
                        <a14:foregroundMark x1="38837" y1="57239" x2="38837" y2="57239"/>
                        <a14:foregroundMark x1="65116" y1="90299" x2="65116" y2="90299"/>
                        <a14:foregroundMark x1="67674" y1="89776" x2="67674" y2="89776"/>
                        <a14:foregroundMark x1="40233" y1="81045" x2="40233" y2="81045"/>
                        <a14:backgroundMark x1="42093" y1="78731" x2="42093" y2="7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0" y="0"/>
            <a:ext cx="1711655" cy="2666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7667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21" y="77293"/>
            <a:ext cx="2952081" cy="29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checker/>
      </p:transition>
    </mc:Choice>
    <mc:Fallback xmlns=""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142875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111gaa1gaa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4600" y="1828800"/>
            <a:ext cx="352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GIỚI THIỆU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589060"/>
      </p:ext>
    </p:extLst>
  </p:cSld>
  <p:clrMapOvr>
    <a:masterClrMapping/>
  </p:clrMapOvr>
  <p:transition spd="slow" advTm="28152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600" y="1828800"/>
            <a:ext cx="392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CHUYỂN TIẾP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23">
        <p:split orient="vert"/>
      </p:transition>
    </mc:Choice>
    <mc:Fallback xmlns="">
      <p:transition spd="slow" advTm="149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45" y="2482698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3370" y="936794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8290" y="787756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4993382" y="989427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22157" y="1522389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21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07">
        <p15:prstTrans prst="drape"/>
      </p:transition>
    </mc:Choice>
    <mc:Fallback xmlns="">
      <p:transition spd="slow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>
            <a:off x="6846663" y="1428122"/>
            <a:ext cx="1500753" cy="2251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>
            <a:off x="803360" y="1428750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>
            <a:off x="2272688" y="1428750"/>
            <a:ext cx="1500753" cy="225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956409" y="1455888"/>
            <a:ext cx="1286360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>
            <a:off x="5345910" y="1428121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49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35">
        <p:fade/>
      </p:transition>
    </mc:Choice>
    <mc:Fallback xmlns=""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/>
        </p:blipFill>
        <p:spPr>
          <a:xfrm rot="18739362">
            <a:off x="1908955" y="1704247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/>
        </p:blipFill>
        <p:spPr>
          <a:xfrm rot="20115213">
            <a:off x="2652286" y="656790"/>
            <a:ext cx="1556950" cy="2335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/>
        </p:blipFill>
        <p:spPr>
          <a:xfrm>
            <a:off x="3657600" y="55963"/>
            <a:ext cx="1349958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/>
        </p:blipFill>
        <p:spPr>
          <a:xfrm rot="1077465">
            <a:off x="4449955" y="260444"/>
            <a:ext cx="1500753" cy="22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/>
        </p:blipFill>
        <p:spPr>
          <a:xfrm rot="1842034">
            <a:off x="5000580" y="926142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9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5635">
        <p:blinds dir="vert"/>
      </p:transition>
    </mc:Choice>
    <mc:Fallback xmlns="">
      <p:transition spd="slow" advTm="456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Giới thiệu"/>
  <p:tag name="ISPRING_PRESENTER_ID" val="{9FBFDD98-682B-491C-89F5-9AB52BCA8EA9}"/>
  <p:tag name="GENSWF_ADVANCE_TIME" val="231.837"/>
  <p:tag name="ISPRING_SLIDE_ID_2" val="{2212F8B4-37C3-4700-8403-08A3C0822CBC}"/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26BAE2B-20FF-4BDC-9278-FD1068D7B386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104EEF9-249A-4941-A464-D316AEB271ED}"/>
  <p:tag name="GENSWF_ADVANCE_TIME" val="5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2|2.7|2.4|2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7|1.8|1.5|1.7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1.9|4.3|3.8|3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2|1.3|1.4|8.7|2.4|2.8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0.4|2.2|3.5|2.8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4606</TotalTime>
  <Words>290</Words>
  <Application>Microsoft Office PowerPoint</Application>
  <PresentationFormat>On-screen Show (16:9)</PresentationFormat>
  <Paragraphs>55</Paragraphs>
  <Slides>18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Times New Roman</vt:lpstr>
      <vt:lpstr>Wingdings</vt:lpstr>
      <vt:lpstr>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Admin</cp:lastModifiedBy>
  <cp:revision>296</cp:revision>
  <dcterms:created xsi:type="dcterms:W3CDTF">2021-09-27T00:31:00Z</dcterms:created>
  <dcterms:modified xsi:type="dcterms:W3CDTF">2023-12-02T02:21:43Z</dcterms:modified>
</cp:coreProperties>
</file>