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>
        <p:scale>
          <a:sx n="31" d="100"/>
          <a:sy n="31" d="100"/>
        </p:scale>
        <p:origin x="151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1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5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59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7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7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4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13FE8-2163-4667-AC13-CC59F4350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74A87-6B6F-4759-86EB-0DE23B458B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2B89A-23A3-4C65-A3AF-1E6AADED07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0B095-87FE-4964-8286-551493C6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58937"/>
            <a:ext cx="1251494" cy="1261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87777-DCB4-4B83-9039-B6892F7E56A9}"/>
              </a:ext>
            </a:extLst>
          </p:cNvPr>
          <p:cNvSpPr txBox="1"/>
          <p:nvPr/>
        </p:nvSpPr>
        <p:spPr>
          <a:xfrm>
            <a:off x="3042996" y="228600"/>
            <a:ext cx="6355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GIA LÂM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MẦM NON HOA SỮA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BD30A-1359-4B1B-9A1B-8719379A40C8}"/>
              </a:ext>
            </a:extLst>
          </p:cNvPr>
          <p:cNvSpPr txBox="1"/>
          <p:nvPr/>
        </p:nvSpPr>
        <p:spPr>
          <a:xfrm>
            <a:off x="3571164" y="3048001"/>
            <a:ext cx="547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KHOA 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226BB-4FB4-459F-B17A-F416C3424945}"/>
              </a:ext>
            </a:extLst>
          </p:cNvPr>
          <p:cNvSpPr txBox="1"/>
          <p:nvPr/>
        </p:nvSpPr>
        <p:spPr>
          <a:xfrm>
            <a:off x="2371014" y="3684054"/>
            <a:ext cx="7879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thợ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2375D-8528-4388-99FE-ED09EF47856E}"/>
              </a:ext>
            </a:extLst>
          </p:cNvPr>
          <p:cNvSpPr txBox="1"/>
          <p:nvPr/>
        </p:nvSpPr>
        <p:spPr>
          <a:xfrm>
            <a:off x="3429000" y="4953000"/>
            <a:ext cx="5806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nhỡ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3"/>
    </mc:Choice>
    <mc:Fallback xmlns="">
      <p:transition spd="slow" advTm="7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ông đơ cắt tóc cao cấp philips 8088 - Thế giới tông đ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Tông đơ cắt tóc LENCE PRO 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86" y="160338"/>
            <a:ext cx="7620000" cy="63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áy sấy tóc Elmich HDE-1821 - Elm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17" y="608495"/>
            <a:ext cx="7663057" cy="60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p 12 máy uốn tóc tốt tạo kiểu đẹp nhất và bảo vệ tóc hiện 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4" y="678094"/>
            <a:ext cx="4445011" cy="26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áy duỗi tóc Hàn Quốc cao cấp Croc Hydrid - Máy duỗi tóc Hàn Quốc cao cấp  Croc Hydrid| Máy Kẹp Tó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43" y="390418"/>
            <a:ext cx="4673279" cy="30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UỐN LÔ E-8 (10CÁI/BỊCH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93" y="3673012"/>
            <a:ext cx="4762500" cy="31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40+ kiểu tóc nam 2022 cuốn hút nhất cho từng dáng khuôn mặ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16"/>
            <a:ext cx="12175495" cy="69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em ngay 30+ Kiểu tóc đẹp cho nàng mặt tròn trẻ trung hiện đ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30" y="-12329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+ kiểu tóc xoăn ngắn đẹp hút hồn, dành cho mọi khuôn mặ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33" y="1001302"/>
            <a:ext cx="7239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06895" y="1294544"/>
            <a:ext cx="6524090" cy="4150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Trò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chơi</a:t>
            </a:r>
            <a:r>
              <a:rPr lang="en-US" sz="6000" b="1" dirty="0" smtClean="0"/>
              <a:t> 1:</a:t>
            </a:r>
          </a:p>
          <a:p>
            <a:pPr algn="ctr"/>
            <a:r>
              <a:rPr lang="en-US" sz="6000" b="1" dirty="0" err="1" smtClean="0"/>
              <a:t>Đua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tài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5250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hóa Học Tạo Mẫu Tóc Chuyên Nghiệp - Chuyên Ngành Tạo Mẫu Tó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óa Học Tạo Mẫu Tóc Chuyên Nghiệp - Chuyên Ngành Tạo Mẫu Tó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Quý bà đệ nhất kéo Mậu Dịch - Tuổi Trẻ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yên ngành Tóc trong chương trình đào tạo Chăm sóc sắ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ồng sáng lập chuỗi “cắt tóc công nghệ” 30Shine: “Công nghệ quan trọng,  nhưng không phải là phép màu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ội đầu dưỡng sinh Trung Hoa chuyên sâu 90 phút tại Sen Spa – SEN 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2"/>
            <a:ext cx="12192000" cy="69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0067" y="277403"/>
            <a:ext cx="5280917" cy="8219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Công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việc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của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cô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chú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cắt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tóc</a:t>
            </a:r>
            <a:endParaRPr lang="en-US" sz="3000" b="1" dirty="0"/>
          </a:p>
        </p:txBody>
      </p:sp>
      <p:pic>
        <p:nvPicPr>
          <p:cNvPr id="5" name="Picture 6" descr="Quý bà đệ nhất kéo Mậu Dịch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64" y="1171254"/>
            <a:ext cx="4986392" cy="27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ội đầu dưỡng sinh Trung Hoa chuyên sâu 90 phút tại Sen Spa – SEN S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25" y="1114747"/>
            <a:ext cx="4839129" cy="27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yên ngành Tóc trong chương trình đào tạo Chăm sóc sắc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60" y="4006920"/>
            <a:ext cx="5753529" cy="28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hóa Học Tạo Mẫu Tóc Chuyên Nghiệp - Chuyên Ngành Tạo Mẫu Tó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óa Học Tạo Mẫu Tóc Chuyên Nghiệp - Chuyên Ngành Tạo Mẫu Tó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113070" y="1253447"/>
            <a:ext cx="6195317" cy="45000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ược nhựa răng thưa, lược chải tóc|Lược giá rẻ chỉ có tại Ánh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8" y="-1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éo cắt tóc chuyên nghiệp cho Salon tóc tại Hà Nội | Shop Tông đơ Việt Q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53" y="454663"/>
            <a:ext cx="7324012" cy="60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</cp:revision>
  <dcterms:created xsi:type="dcterms:W3CDTF">2023-12-04T08:43:38Z</dcterms:created>
  <dcterms:modified xsi:type="dcterms:W3CDTF">2023-12-04T08:56:16Z</dcterms:modified>
</cp:coreProperties>
</file>