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6" r:id="rId15"/>
    <p:sldId id="268" r:id="rId16"/>
    <p:sldId id="269" r:id="rId17"/>
    <p:sldId id="270" r:id="rId18"/>
    <p:sldId id="271" r:id="rId19"/>
    <p:sldId id="272" r:id="rId20"/>
    <p:sldId id="273" r:id="rId21"/>
    <p:sldId id="321" r:id="rId22"/>
    <p:sldId id="322" r:id="rId23"/>
    <p:sldId id="307" r:id="rId24"/>
    <p:sldId id="308" r:id="rId25"/>
    <p:sldId id="309" r:id="rId26"/>
    <p:sldId id="310" r:id="rId27"/>
    <p:sldId id="311" r:id="rId28"/>
    <p:sldId id="320" r:id="rId29"/>
    <p:sldId id="323" r:id="rId30"/>
    <p:sldId id="312" r:id="rId31"/>
    <p:sldId id="313" r:id="rId32"/>
    <p:sldId id="314" r:id="rId33"/>
    <p:sldId id="315" r:id="rId34"/>
    <p:sldId id="275" r:id="rId35"/>
    <p:sldId id="324" r:id="rId36"/>
    <p:sldId id="316" r:id="rId37"/>
    <p:sldId id="317" r:id="rId38"/>
    <p:sldId id="318" r:id="rId39"/>
    <p:sldId id="319" r:id="rId40"/>
    <p:sldId id="276" r:id="rId41"/>
  </p:sldIdLst>
  <p:sldSz cx="105854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727"/>
    <a:srgbClr val="BF1B1B"/>
    <a:srgbClr val="BB1B1B"/>
    <a:srgbClr val="DFEE1E"/>
    <a:srgbClr val="96942E"/>
    <a:srgbClr val="FBB3A7"/>
    <a:srgbClr val="29CDE3"/>
    <a:srgbClr val="1CB420"/>
    <a:srgbClr val="2AA62A"/>
    <a:srgbClr val="FA1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3" d="100"/>
          <a:sy n="73" d="100"/>
        </p:scale>
        <p:origin x="984" y="78"/>
      </p:cViewPr>
      <p:guideLst>
        <p:guide orient="horz" pos="2160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909" y="2130426"/>
            <a:ext cx="899763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818" y="3886200"/>
            <a:ext cx="740981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4451" y="274639"/>
            <a:ext cx="238172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9272" y="274639"/>
            <a:ext cx="69687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858846" y="5645930"/>
            <a:ext cx="534125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8836681" y="427685"/>
            <a:ext cx="350303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9554055" y="1043374"/>
            <a:ext cx="200384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783875" y="6264684"/>
            <a:ext cx="143217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9546632" y="6181469"/>
            <a:ext cx="104595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709655" y="5192332"/>
            <a:ext cx="200384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47189" y="1491606"/>
            <a:ext cx="8567239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7286116" y="4047629"/>
            <a:ext cx="1998132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387738" y="3608290"/>
            <a:ext cx="191371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872068" y="6418001"/>
            <a:ext cx="230626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323443" y="5626806"/>
            <a:ext cx="8092103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52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212499" y="3588081"/>
            <a:ext cx="22569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763001" y="1572169"/>
            <a:ext cx="323454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320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089889" y="1522375"/>
            <a:ext cx="39226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6661529" y="3622312"/>
            <a:ext cx="1137112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3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39515" y="1557580"/>
            <a:ext cx="412589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913989" y="3950454"/>
            <a:ext cx="1713766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0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63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77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858846" y="5645930"/>
            <a:ext cx="534125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8836681" y="427685"/>
            <a:ext cx="350303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9554055" y="1043374"/>
            <a:ext cx="200384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783875" y="6264684"/>
            <a:ext cx="143217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9546632" y="6181469"/>
            <a:ext cx="104595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709655" y="5192332"/>
            <a:ext cx="200384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47189" y="1491606"/>
            <a:ext cx="8567239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7286116" y="4047629"/>
            <a:ext cx="1998132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387738" y="3608290"/>
            <a:ext cx="191371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872068" y="6418001"/>
            <a:ext cx="230626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323443" y="5626806"/>
            <a:ext cx="8092103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981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212499" y="3588081"/>
            <a:ext cx="22569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763001" y="1572169"/>
            <a:ext cx="323454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863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6661529" y="3622312"/>
            <a:ext cx="1137112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089889" y="1522375"/>
            <a:ext cx="39226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102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913989" y="3950454"/>
            <a:ext cx="1713766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62716" y="1503379"/>
            <a:ext cx="410516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5024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3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3646" y="219520"/>
            <a:ext cx="10561804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858846" y="5645930"/>
            <a:ext cx="534125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8836681" y="427685"/>
            <a:ext cx="350303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9554055" y="1043374"/>
            <a:ext cx="200384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783875" y="6264684"/>
            <a:ext cx="143217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9546632" y="6181469"/>
            <a:ext cx="104595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709655" y="5192332"/>
            <a:ext cx="200384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47189" y="1491606"/>
            <a:ext cx="8567239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7286116" y="4047629"/>
            <a:ext cx="1998132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387738" y="3608290"/>
            <a:ext cx="191371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872068" y="6418001"/>
            <a:ext cx="230626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323443" y="5626806"/>
            <a:ext cx="8092103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68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212499" y="3588081"/>
            <a:ext cx="22569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763001" y="1572169"/>
            <a:ext cx="323454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333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6661529" y="3622312"/>
            <a:ext cx="1137112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089889" y="1522375"/>
            <a:ext cx="39226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541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913989" y="3950454"/>
            <a:ext cx="1713766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29295" y="1596480"/>
            <a:ext cx="412589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9702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64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858846" y="5645930"/>
            <a:ext cx="534125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8836681" y="427685"/>
            <a:ext cx="350303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9554055" y="1043374"/>
            <a:ext cx="200384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783875" y="6264684"/>
            <a:ext cx="143217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9546632" y="6181469"/>
            <a:ext cx="104595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709655" y="5192332"/>
            <a:ext cx="200384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47189" y="1491606"/>
            <a:ext cx="8567239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7286116" y="4047629"/>
            <a:ext cx="1998132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387738" y="3608290"/>
            <a:ext cx="191371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872068" y="6418001"/>
            <a:ext cx="230626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323443" y="5626806"/>
            <a:ext cx="8092103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77" y="4406901"/>
            <a:ext cx="899763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77" y="2906713"/>
            <a:ext cx="899763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212499" y="3588081"/>
            <a:ext cx="22569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763001" y="1572169"/>
            <a:ext cx="323454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89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6661529" y="3622312"/>
            <a:ext cx="1137112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089889" y="1522375"/>
            <a:ext cx="39226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658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913989" y="3950454"/>
            <a:ext cx="1713766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17278" y="1647225"/>
            <a:ext cx="389390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39609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7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858846" y="5645930"/>
            <a:ext cx="534125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8836681" y="427685"/>
            <a:ext cx="350303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9554055" y="1043374"/>
            <a:ext cx="200384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783875" y="6264684"/>
            <a:ext cx="143217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9546632" y="6181469"/>
            <a:ext cx="104595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709655" y="5192332"/>
            <a:ext cx="200384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47189" y="1491606"/>
            <a:ext cx="8567239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7286116" y="4047629"/>
            <a:ext cx="1998132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387738" y="3608290"/>
            <a:ext cx="191371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872068" y="6418001"/>
            <a:ext cx="230626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323443" y="5626806"/>
            <a:ext cx="8092103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14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212499" y="3588081"/>
            <a:ext cx="22569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763001" y="1572169"/>
            <a:ext cx="323454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054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6661529" y="3622312"/>
            <a:ext cx="1137112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089889" y="1522375"/>
            <a:ext cx="39226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517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684098" y="1090110"/>
            <a:ext cx="4818702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440634" y="772938"/>
            <a:ext cx="111483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531409" y="1102590"/>
            <a:ext cx="1546974" cy="96333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913989" y="3950454"/>
            <a:ext cx="1713766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894428" y="1581350"/>
            <a:ext cx="385733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9169462" y="5038642"/>
            <a:ext cx="252980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9358258" y="714861"/>
            <a:ext cx="144712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369214" y="3597776"/>
            <a:ext cx="103428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8549238" y="3888530"/>
            <a:ext cx="75536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106814" y="5541496"/>
            <a:ext cx="144712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83160" y="1468552"/>
            <a:ext cx="391990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34734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43727" y="219520"/>
            <a:ext cx="10082948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04329" y="882176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73995" y="906827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94556" y="989423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55732" y="94752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75029" y="917946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03295" y="1496055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2961" y="1520706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93522" y="1603302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54698" y="156140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73995" y="1531825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02261" y="2109934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1927" y="2134585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2487" y="2217181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53664" y="217528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2961" y="2145704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01227" y="2723813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0892" y="2748464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1453" y="2831060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52630" y="278915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1927" y="2759583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00193" y="3337692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69858" y="3362343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0419" y="3444939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51596" y="340303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0893" y="3373462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99159" y="3951571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68824" y="3976222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89385" y="4058818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50562" y="401691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69859" y="3987341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98125" y="4565450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67790" y="4590101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88351" y="4672697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49528" y="463079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68824" y="4601220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97090" y="5179329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66756" y="5203980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87317" y="5286576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48494" y="524467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67790" y="5215099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96056" y="5793208"/>
            <a:ext cx="95431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65722" y="5817859"/>
            <a:ext cx="39016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86283" y="5900455"/>
            <a:ext cx="39695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47459" y="5858554"/>
            <a:ext cx="39695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66756" y="5828978"/>
            <a:ext cx="388729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8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273" y="1600201"/>
            <a:ext cx="4675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0937" y="1600201"/>
            <a:ext cx="4675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272" y="1535113"/>
            <a:ext cx="467707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72" y="2174875"/>
            <a:ext cx="467707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7262" y="1535113"/>
            <a:ext cx="46789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7262" y="2174875"/>
            <a:ext cx="46789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73" y="273050"/>
            <a:ext cx="34825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617" y="273051"/>
            <a:ext cx="591756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273" y="1435101"/>
            <a:ext cx="34825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822" y="4800600"/>
            <a:ext cx="635127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4822" y="612775"/>
            <a:ext cx="635127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4822" y="5367338"/>
            <a:ext cx="635127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273" y="274638"/>
            <a:ext cx="95269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273" y="1600201"/>
            <a:ext cx="952690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9273" y="6356351"/>
            <a:ext cx="246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696" y="6356351"/>
            <a:ext cx="3352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6239" y="6356351"/>
            <a:ext cx="246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50" y="365126"/>
            <a:ext cx="91299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750" y="1825625"/>
            <a:ext cx="91299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847619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857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36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5" Type="http://schemas.microsoft.com/office/2007/relationships/hdphoto" Target="../media/hdphoto23.wdp"/><Relationship Id="rId2" Type="http://schemas.openxmlformats.org/officeDocument/2006/relationships/image" Target="../media/image25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11" Type="http://schemas.microsoft.com/office/2007/relationships/hdphoto" Target="../media/hdphoto15.wdp"/><Relationship Id="rId24" Type="http://schemas.openxmlformats.org/officeDocument/2006/relationships/image" Target="../media/image35.png"/><Relationship Id="rId5" Type="http://schemas.microsoft.com/office/2007/relationships/hdphoto" Target="../media/hdphoto12.wdp"/><Relationship Id="rId15" Type="http://schemas.openxmlformats.org/officeDocument/2006/relationships/image" Target="../media/image31.png"/><Relationship Id="rId23" Type="http://schemas.microsoft.com/office/2007/relationships/hdphoto" Target="../media/hdphoto22.wdp"/><Relationship Id="rId10" Type="http://schemas.openxmlformats.org/officeDocument/2006/relationships/image" Target="../media/image29.png"/><Relationship Id="rId19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34.png"/><Relationship Id="rId27" Type="http://schemas.microsoft.com/office/2007/relationships/hdphoto" Target="../media/hdphoto24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27.wdp"/><Relationship Id="rId7" Type="http://schemas.microsoft.com/office/2007/relationships/hdphoto" Target="../media/hdphoto29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5" Type="http://schemas.microsoft.com/office/2007/relationships/hdphoto" Target="../media/hdphoto28.wdp"/><Relationship Id="rId4" Type="http://schemas.openxmlformats.org/officeDocument/2006/relationships/image" Target="../media/image41.png"/><Relationship Id="rId9" Type="http://schemas.microsoft.com/office/2007/relationships/hdphoto" Target="../media/hdphoto30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1760" y="152400"/>
            <a:ext cx="4584075" cy="830997"/>
          </a:xfrm>
          <a:prstGeom prst="rect">
            <a:avLst/>
          </a:prstGeom>
          <a:noFill/>
          <a:ln>
            <a:solidFill>
              <a:srgbClr val="E12727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PHÉP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TÍNH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187325" y="1981200"/>
            <a:ext cx="2438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+ 2 = 11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36850" y="1981200"/>
            <a:ext cx="2438400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+ 4 = 13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65615" y="1981200"/>
            <a:ext cx="2465510" cy="838200"/>
          </a:xfrm>
          <a:prstGeom prst="ellipse">
            <a:avLst/>
          </a:prstGeom>
          <a:solidFill>
            <a:srgbClr val="E12727"/>
          </a:solidFill>
          <a:ln>
            <a:solidFill>
              <a:srgbClr val="B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+ 5 = 14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83525" y="1981200"/>
            <a:ext cx="24384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+ 6 = 15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30325" y="3352800"/>
            <a:ext cx="2438400" cy="838200"/>
          </a:xfrm>
          <a:prstGeom prst="ellipse">
            <a:avLst/>
          </a:prstGeom>
          <a:solidFill>
            <a:srgbClr val="DFEE1E"/>
          </a:solidFill>
          <a:ln>
            <a:solidFill>
              <a:srgbClr val="DFE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+ 7 = 16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21125" y="3352800"/>
            <a:ext cx="2438400" cy="838200"/>
          </a:xfrm>
          <a:prstGeom prst="ellipse">
            <a:avLst/>
          </a:prstGeom>
          <a:solidFill>
            <a:srgbClr val="29CDE3"/>
          </a:solidFill>
          <a:ln>
            <a:solidFill>
              <a:srgbClr val="29C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+ 3 = 11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11925" y="3352800"/>
            <a:ext cx="24384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+ 5 = 13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21125" y="4572000"/>
            <a:ext cx="2438400" cy="838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+ 6 = 14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9602" y="-76200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Khởi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động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82725" y="2209800"/>
            <a:ext cx="25146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 + 3 =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02125" y="3429000"/>
            <a:ext cx="2514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 + 5 =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21525" y="4724400"/>
            <a:ext cx="2514600" cy="914400"/>
          </a:xfrm>
          <a:prstGeom prst="roundRect">
            <a:avLst/>
          </a:prstGeom>
          <a:solidFill>
            <a:srgbClr val="DFE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+ 4 =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82725" y="2209800"/>
            <a:ext cx="25146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 + 3 =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2125" y="3429000"/>
            <a:ext cx="2514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 + 5 = 13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21525" y="4724400"/>
            <a:ext cx="2514600" cy="914400"/>
          </a:xfrm>
          <a:prstGeom prst="roundRect">
            <a:avLst/>
          </a:prstGeom>
          <a:solidFill>
            <a:srgbClr val="DFE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+ 4 = 13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323181" y="457200"/>
            <a:ext cx="2293514" cy="16002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4173" y="916652"/>
            <a:ext cx="1631530" cy="14455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cap="none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800" b="1" cap="none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332" y="798494"/>
            <a:ext cx="6263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ross 5"/>
          <p:cNvSpPr/>
          <p:nvPr/>
        </p:nvSpPr>
        <p:spPr>
          <a:xfrm>
            <a:off x="434603" y="2819400"/>
            <a:ext cx="1962522" cy="838200"/>
          </a:xfrm>
          <a:prstGeom prst="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Bài</a:t>
            </a:r>
            <a:r>
              <a:rPr lang="en-US" sz="3200" b="1" dirty="0" smtClean="0"/>
              <a:t> 7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692525" y="2514600"/>
            <a:ext cx="6263058" cy="1905000"/>
            <a:chOff x="3352800" y="2895600"/>
            <a:chExt cx="5410200" cy="1905000"/>
          </a:xfrm>
        </p:grpSpPr>
        <p:sp>
          <p:nvSpPr>
            <p:cNvPr id="7" name="Rounded Rectangle 6"/>
            <p:cNvSpPr/>
            <p:nvPr/>
          </p:nvSpPr>
          <p:spPr>
            <a:xfrm>
              <a:off x="3352800" y="2895600"/>
              <a:ext cx="5410200" cy="1905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84447" y="2971800"/>
              <a:ext cx="5181600" cy="17526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</a:rPr>
                <a:t>PHÉP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CỘNG</a:t>
              </a:r>
              <a:r>
                <a:rPr lang="en-US" sz="3600" dirty="0" smtClean="0">
                  <a:solidFill>
                    <a:srgbClr val="FF0000"/>
                  </a:solidFill>
                </a:rPr>
                <a:t> (QUA 10)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PHẠM</a:t>
              </a:r>
              <a:r>
                <a:rPr lang="en-US" sz="3600" dirty="0" smtClean="0">
                  <a:solidFill>
                    <a:srgbClr val="FF0000"/>
                  </a:solidFill>
                </a:rPr>
                <a:t> VI 20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22366" y="4572000"/>
            <a:ext cx="1789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Tiết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2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4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965362" y="850891"/>
            <a:ext cx="605826" cy="923330"/>
            <a:chOff x="3174278" y="237323"/>
            <a:chExt cx="605826" cy="92333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5400" b="1" i="1" dirty="0">
                  <a:solidFill>
                    <a:schemeClr val="bg1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829272" y="1023379"/>
            <a:ext cx="9763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+ 8 </a:t>
            </a:r>
            <a:endParaRPr lang="x-none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2" y="76200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DEF1A76-EE40-6C44-96B2-87F3B84C82A4}"/>
              </a:ext>
            </a:extLst>
          </p:cNvPr>
          <p:cNvGrpSpPr/>
          <p:nvPr/>
        </p:nvGrpSpPr>
        <p:grpSpPr>
          <a:xfrm>
            <a:off x="965362" y="1960010"/>
            <a:ext cx="8674592" cy="630790"/>
            <a:chOff x="884318" y="1837916"/>
            <a:chExt cx="8674592" cy="630790"/>
          </a:xfrm>
        </p:grpSpPr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1:    3  +  8  =  10  +  1  = 	</a:t>
              </a:r>
              <a:endParaRPr lang="x-none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0C0F89F-19C3-344D-9546-C9F521129532}"/>
                </a:ext>
              </a:extLst>
            </p:cNvPr>
            <p:cNvSpPr/>
            <p:nvPr/>
          </p:nvSpPr>
          <p:spPr>
            <a:xfrm>
              <a:off x="6629813" y="1837916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433401" y="2418170"/>
            <a:ext cx="972405" cy="421106"/>
            <a:chOff x="3435485" y="2273968"/>
            <a:chExt cx="636736" cy="42110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934274" y="28044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287211" y="280214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65362" y="4007373"/>
            <a:ext cx="8674592" cy="640827"/>
            <a:chOff x="884318" y="1801413"/>
            <a:chExt cx="8674592" cy="640827"/>
          </a:xfrm>
        </p:grpSpPr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2:    3  +  8  =  1  +  10  = 	</a:t>
              </a:r>
              <a:endParaRPr lang="x-none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481242" y="1801413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9525" y="4531894"/>
            <a:ext cx="972405" cy="421106"/>
            <a:chOff x="3435485" y="2273968"/>
            <a:chExt cx="636736" cy="42110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2172274" y="48921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87725" y="48897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6710857" y="196001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6558457" y="401741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12125" y="1895621"/>
            <a:ext cx="2209800" cy="733102"/>
          </a:xfrm>
          <a:prstGeom prst="roundRect">
            <a:avLst/>
          </a:prstGeom>
          <a:solidFill>
            <a:srgbClr val="DFEE1E"/>
          </a:solidFill>
          <a:ln>
            <a:solidFill>
              <a:srgbClr val="DFE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+ 8 =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112125" y="3979487"/>
            <a:ext cx="2209800" cy="733102"/>
          </a:xfrm>
          <a:prstGeom prst="roundRect">
            <a:avLst/>
          </a:prstGeom>
          <a:solidFill>
            <a:srgbClr val="DFEE1E"/>
          </a:solidFill>
          <a:ln>
            <a:solidFill>
              <a:srgbClr val="DFE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+ 8 =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9585964" y="196001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9606457" y="401741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9606457" y="198120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9606457" y="401741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2787675" y="248207"/>
            <a:ext cx="837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b="1" dirty="0">
                <a:latin typeface="Times New Roman" pitchFamily="18" charset="0"/>
                <a:cs typeface="Times New Roman" pitchFamily="18" charset="0"/>
              </a:rPr>
              <a:t>Số?</a:t>
            </a: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17" y="1015998"/>
            <a:ext cx="9314017" cy="2336802"/>
          </a:xfrm>
          <a:prstGeom prst="rect">
            <a:avLst/>
          </a:prstGeom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056348" y="2615625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149205" y="228600"/>
            <a:ext cx="605826" cy="830997"/>
            <a:chOff x="3174278" y="237323"/>
            <a:chExt cx="605826" cy="830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069422" y="259080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060747" y="25908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096922" y="25908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037145" y="2615625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475" y="152400"/>
            <a:ext cx="2237784" cy="863493"/>
          </a:xfrm>
          <a:prstGeom prst="rect">
            <a:avLst/>
          </a:prstGeom>
          <a:noFill/>
        </p:spPr>
      </p:pic>
      <p:sp>
        <p:nvSpPr>
          <p:cNvPr id="17" name="TextBox 33">
            <a:extLst>
              <a:ext uri="{FF2B5EF4-FFF2-40B4-BE49-F238E27FC236}">
                <a16:creationId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1613954" y="4419600"/>
            <a:ext cx="10432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 +  5  +  3                       6  +  3  +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x-none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976245" y="3657600"/>
            <a:ext cx="194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Tính: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1257899" y="3505200"/>
            <a:ext cx="605826" cy="830997"/>
            <a:chOff x="3174278" y="237323"/>
            <a:chExt cx="605826" cy="83099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51405" y="4572000"/>
            <a:ext cx="1569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 + 3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3306" y="5653207"/>
            <a:ext cx="2401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 -  2  +  5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883525" y="4572000"/>
            <a:ext cx="1370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+ 4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6865" y="5628382"/>
            <a:ext cx="1370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 + 5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4" grpId="0" uiExpand="1" build="p"/>
      <p:bldP spid="5" grpId="0"/>
      <p:bldP spid="22" grpId="0" uiExpand="1" build="p"/>
      <p:bldP spid="2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24499" y="769203"/>
            <a:ext cx="605826" cy="830997"/>
            <a:chOff x="3174278" y="237323"/>
            <a:chExt cx="605826" cy="83099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50264" y="939225"/>
            <a:ext cx="1041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b="1" dirty="0">
                <a:latin typeface="Times New Roman" pitchFamily="18" charset="0"/>
                <a:cs typeface="Times New Roman" pitchFamily="18" charset="0"/>
              </a:rPr>
              <a:t>Tìm cá cho mèo.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2057400"/>
            <a:ext cx="10173173" cy="41355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4565362" y="3616037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6816725" y="3733800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1616505" y="3826627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7475" y="0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232871" y="76200"/>
            <a:ext cx="605826" cy="830997"/>
            <a:chOff x="3174278" y="237323"/>
            <a:chExt cx="605826" cy="83099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3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893064" y="317116"/>
            <a:ext cx="1041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b="1" dirty="0">
                <a:latin typeface="Times New Roman" pitchFamily="18" charset="0"/>
                <a:cs typeface="Times New Roman" pitchFamily="18" charset="0"/>
              </a:rPr>
              <a:t>Số?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9" y="840336"/>
            <a:ext cx="8654084" cy="39703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3643501" y="4961459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3644044" y="5181600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x-non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4897909" y="5181600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257400" y="5181600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x-non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3" y="2311398"/>
            <a:ext cx="10363202" cy="3098802"/>
          </a:xfrm>
          <a:prstGeom prst="rect">
            <a:avLst/>
          </a:prstGeom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374651" y="4596825"/>
            <a:ext cx="737474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2701925" y="4572003"/>
            <a:ext cx="105578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3855945" y="4572000"/>
            <a:ext cx="102588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4962102" y="4572000"/>
            <a:ext cx="940223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106399" y="4596825"/>
            <a:ext cx="786526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9" name="Cloud 8"/>
          <p:cNvSpPr/>
          <p:nvPr/>
        </p:nvSpPr>
        <p:spPr>
          <a:xfrm>
            <a:off x="3152999" y="0"/>
            <a:ext cx="4120926" cy="2133600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BẢNG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CỘNG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76" y="4891088"/>
            <a:ext cx="3192174" cy="1966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9602" y="152400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Khởi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động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n 6"/>
          <p:cNvSpPr/>
          <p:nvPr/>
        </p:nvSpPr>
        <p:spPr>
          <a:xfrm>
            <a:off x="1331199" y="1981200"/>
            <a:ext cx="3608678" cy="2667000"/>
          </a:xfrm>
          <a:prstGeom prst="sun">
            <a:avLst>
              <a:gd name="adj" fmla="val 15172"/>
            </a:avLst>
          </a:prstGeom>
          <a:solidFill>
            <a:srgbClr val="FA12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 + 3 = 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5653591" y="1981200"/>
            <a:ext cx="3608678" cy="2667000"/>
          </a:xfrm>
          <a:prstGeom prst="sun">
            <a:avLst>
              <a:gd name="adj" fmla="val 15172"/>
            </a:avLst>
          </a:prstGeom>
          <a:solidFill>
            <a:srgbClr val="DFE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+ 1 = 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6695" y="3086100"/>
            <a:ext cx="521505" cy="457200"/>
          </a:xfrm>
          <a:prstGeom prst="rect">
            <a:avLst/>
          </a:prstGeom>
          <a:solidFill>
            <a:srgbClr val="FA12BD"/>
          </a:solidFill>
          <a:ln>
            <a:solidFill>
              <a:srgbClr val="FA1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5420" y="3086100"/>
            <a:ext cx="521505" cy="457200"/>
          </a:xfrm>
          <a:prstGeom prst="rect">
            <a:avLst/>
          </a:prstGeom>
          <a:solidFill>
            <a:srgbClr val="DFEE1E"/>
          </a:solidFill>
          <a:ln>
            <a:solidFill>
              <a:srgbClr val="DFE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80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9602" y="-76200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Khởi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động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82725" y="2209800"/>
            <a:ext cx="25146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+ 6 =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02125" y="3429000"/>
            <a:ext cx="2514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+ 7 =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21525" y="4724400"/>
            <a:ext cx="2514600" cy="914400"/>
          </a:xfrm>
          <a:prstGeom prst="roundRect">
            <a:avLst/>
          </a:prstGeom>
          <a:solidFill>
            <a:srgbClr val="DFE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+ 8 =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82725" y="2209800"/>
            <a:ext cx="25146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+ 6 =  15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2125" y="3429000"/>
            <a:ext cx="2514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+ 7 = 16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21525" y="4724400"/>
            <a:ext cx="2514600" cy="914400"/>
          </a:xfrm>
          <a:prstGeom prst="roundRect">
            <a:avLst/>
          </a:prstGeom>
          <a:solidFill>
            <a:srgbClr val="DFE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+ 8 = 17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323181" y="457200"/>
            <a:ext cx="2293514" cy="16002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4173" y="916652"/>
            <a:ext cx="1631530" cy="14455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cap="none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800" b="1" cap="none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332" y="798494"/>
            <a:ext cx="6263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ross 5"/>
          <p:cNvSpPr/>
          <p:nvPr/>
        </p:nvSpPr>
        <p:spPr>
          <a:xfrm>
            <a:off x="434603" y="2819400"/>
            <a:ext cx="1962522" cy="838200"/>
          </a:xfrm>
          <a:prstGeom prst="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Bài</a:t>
            </a:r>
            <a:r>
              <a:rPr lang="en-US" sz="3200" b="1" dirty="0" smtClean="0"/>
              <a:t> 7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692525" y="2514600"/>
            <a:ext cx="6263058" cy="1905000"/>
            <a:chOff x="3352800" y="2895600"/>
            <a:chExt cx="5410200" cy="1905000"/>
          </a:xfrm>
        </p:grpSpPr>
        <p:sp>
          <p:nvSpPr>
            <p:cNvPr id="7" name="Rounded Rectangle 6"/>
            <p:cNvSpPr/>
            <p:nvPr/>
          </p:nvSpPr>
          <p:spPr>
            <a:xfrm>
              <a:off x="3352800" y="2895600"/>
              <a:ext cx="5410200" cy="1905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84447" y="2971800"/>
              <a:ext cx="5181600" cy="17526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</a:rPr>
                <a:t>PHÉP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CỘNG</a:t>
              </a:r>
              <a:r>
                <a:rPr lang="en-US" sz="3600" dirty="0" smtClean="0">
                  <a:solidFill>
                    <a:srgbClr val="FF0000"/>
                  </a:solidFill>
                </a:rPr>
                <a:t> (QUA 10)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PHẠM</a:t>
              </a:r>
              <a:r>
                <a:rPr lang="en-US" sz="3600" dirty="0" smtClean="0">
                  <a:solidFill>
                    <a:srgbClr val="FF0000"/>
                  </a:solidFill>
                </a:rPr>
                <a:t> VI 20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22366" y="4572000"/>
            <a:ext cx="1789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Tiết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3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5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330325" y="1766521"/>
            <a:ext cx="5866670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7  +  5  =  10  +           = 	</a:t>
                </a:r>
                <a:endParaRPr lang="x-none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7691774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791811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767791" y="728800"/>
            <a:ext cx="52599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340992" y="953906"/>
            <a:ext cx="847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a)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7 + 5</a:t>
            </a:r>
            <a:endParaRPr lang="x-none" sz="2800" dirty="0">
              <a:solidFill>
                <a:prstClr val="black"/>
              </a:solidFill>
            </a:endParaRP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93" y="-45894"/>
            <a:ext cx="1942909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1875601" y="2294328"/>
            <a:ext cx="844270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442244" y="2680644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616904" y="2678306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49725" y="1766521"/>
            <a:ext cx="555031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575894" y="1766521"/>
            <a:ext cx="659969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616904" y="2676229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340990" y="4470401"/>
            <a:ext cx="5866670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7  +  6  =  10  +           = 	</a:t>
                </a:r>
                <a:endParaRPr lang="x-none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7503961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754614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340992" y="3657786"/>
            <a:ext cx="847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7 + 6</a:t>
            </a:r>
            <a:endParaRPr lang="x-none" sz="2800" dirty="0">
              <a:solidFill>
                <a:prstClr val="black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1774348" y="4998208"/>
            <a:ext cx="844270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340991" y="5384524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515651" y="5382186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28094" y="4485578"/>
            <a:ext cx="555031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394756" y="4485578"/>
            <a:ext cx="659969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13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540704" y="5395286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16725" y="1752600"/>
            <a:ext cx="2209800" cy="733102"/>
          </a:xfrm>
          <a:prstGeom prst="roundRect">
            <a:avLst/>
          </a:prstGeom>
          <a:solidFill>
            <a:srgbClr val="DFEE1E"/>
          </a:solidFill>
          <a:ln>
            <a:solidFill>
              <a:srgbClr val="DFE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+ 5 =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816725" y="4448498"/>
            <a:ext cx="2209800" cy="733102"/>
          </a:xfrm>
          <a:prstGeom prst="roundRect">
            <a:avLst/>
          </a:prstGeom>
          <a:solidFill>
            <a:srgbClr val="DFEE1E"/>
          </a:solidFill>
          <a:ln>
            <a:solidFill>
              <a:srgbClr val="DFE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 + 6 =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8290564" y="1816989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8311057" y="44864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8264525" y="1807610"/>
            <a:ext cx="684000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8264525" y="4486421"/>
            <a:ext cx="684000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28" grpId="0" animBg="1"/>
      <p:bldP spid="29" grpId="0" animBg="1"/>
      <p:bldP spid="27" grpId="0" animBg="1"/>
      <p:bldP spid="39" grpId="0" animBg="1"/>
      <p:bldP spid="45" grpId="0"/>
      <p:bldP spid="49" grpId="0" animBg="1"/>
      <p:bldP spid="5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699989" y="177243"/>
            <a:ext cx="52599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273190" y="402349"/>
            <a:ext cx="726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568629"/>
              </p:ext>
            </p:extLst>
          </p:nvPr>
        </p:nvGraphicFramePr>
        <p:xfrm>
          <a:off x="975842" y="1017741"/>
          <a:ext cx="8489995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81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170689" y="2400077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5255590" y="2391060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6401564" y="2400074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8603467" y="2402947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7053582" y="3429003"/>
            <a:ext cx="2798605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926090" y="3222287"/>
            <a:ext cx="788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70473"/>
              </p:ext>
            </p:extLst>
          </p:nvPr>
        </p:nvGraphicFramePr>
        <p:xfrm>
          <a:off x="1009126" y="4205865"/>
          <a:ext cx="5154894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577447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577447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3" marR="59543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3" marR="59543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3" marR="59543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3" marR="59543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3" marR="59543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3" marR="59543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3" marR="59543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3" marR="59543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3" marR="59543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3" marR="59543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4564505" y="4977825"/>
            <a:ext cx="6520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4534951" y="5410200"/>
            <a:ext cx="6520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4534951" y="5816025"/>
            <a:ext cx="6520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158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716896" y="295843"/>
            <a:ext cx="52599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242893" y="1347928"/>
            <a:ext cx="2283157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8  +  7  =   	</a:t>
              </a:r>
              <a:endParaRPr lang="x-none" sz="2800" dirty="0">
                <a:solidFill>
                  <a:prstClr val="black"/>
                </a:solidFill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242893" y="520949"/>
            <a:ext cx="228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a)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8 + 7</a:t>
            </a:r>
            <a:endParaRPr lang="x-none" sz="2800" dirty="0">
              <a:solidFill>
                <a:prstClr val="blac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676249" y="1861371"/>
            <a:ext cx="844270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242893" y="2247687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417551" y="2245349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2802538" y="1347928"/>
            <a:ext cx="648000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397125" y="2245349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5609391" y="520950"/>
            <a:ext cx="242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8 + 5</a:t>
            </a:r>
            <a:endParaRPr lang="x-none" sz="2800" dirty="0">
              <a:solidFill>
                <a:prstClr val="black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5609391" y="1347928"/>
            <a:ext cx="2283157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8  +  5  =   	</a:t>
              </a:r>
              <a:endParaRPr lang="x-none" sz="2800" dirty="0">
                <a:solidFill>
                  <a:prstClr val="black"/>
                </a:solidFill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042747" y="1861371"/>
            <a:ext cx="844270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5609391" y="2247687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6784049" y="2245349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242893" y="4180487"/>
            <a:ext cx="2283157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8  +  8  =   	</a:t>
              </a:r>
              <a:endParaRPr lang="x-none" sz="2800" dirty="0">
                <a:solidFill>
                  <a:prstClr val="black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242893" y="3353508"/>
            <a:ext cx="228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c)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8 + 8</a:t>
            </a:r>
            <a:endParaRPr lang="x-none" sz="2800" dirty="0">
              <a:solidFill>
                <a:prstClr val="black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676249" y="4693930"/>
            <a:ext cx="844270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242893" y="5080246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417551" y="5077908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5685751" y="3353509"/>
            <a:ext cx="265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d)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6 + 5</a:t>
            </a:r>
            <a:endParaRPr lang="x-none" sz="2800" dirty="0">
              <a:solidFill>
                <a:prstClr val="black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5609391" y="4180487"/>
            <a:ext cx="2283157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6  +  5  =   	</a:t>
              </a:r>
              <a:endParaRPr lang="x-none" sz="2800" dirty="0">
                <a:solidFill>
                  <a:prstClr val="black"/>
                </a:solidFill>
              </a:endParaRP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042747" y="4693930"/>
            <a:ext cx="844270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5609391" y="5080246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6784049" y="5077908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7189462" y="1336261"/>
            <a:ext cx="648000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6784049" y="2233682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2832693" y="4193065"/>
            <a:ext cx="648000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6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427280" y="5090486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1254125" y="5090486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7176093" y="4191000"/>
            <a:ext cx="648000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6770680" y="5088421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5597525" y="5088421"/>
            <a:ext cx="542221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 animBg="1"/>
      <p:bldP spid="45" grpId="0" animBg="1"/>
      <p:bldP spid="46" grpId="0" animBg="1"/>
      <p:bldP spid="52" grpId="0"/>
      <p:bldP spid="67" grpId="0" animBg="1"/>
      <p:bldP spid="68" grpId="0" animBg="1"/>
      <p:bldP spid="74" grpId="0"/>
      <p:bldP spid="78" grpId="0" animBg="1"/>
      <p:bldP spid="79" grpId="0" animBg="1"/>
      <p:bldP spid="82" grpId="0"/>
      <p:bldP spid="89" grpId="0" animBg="1"/>
      <p:bldP spid="90" grpId="0" animBg="1"/>
      <p:bldP spid="44" grpId="0" animBg="1"/>
      <p:bldP spid="47" grpId="0" animBg="1"/>
      <p:bldP spid="48" grpId="0" animBg="1"/>
      <p:bldP spid="49" grpId="0" animBg="1"/>
      <p:bldP spid="51" grpId="0" animBg="1"/>
      <p:bldP spid="53" grpId="0" animBg="1"/>
      <p:bldP spid="54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582232" y="4224117"/>
            <a:ext cx="916647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522569" y="4351448"/>
            <a:ext cx="2876831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737674" y="707331"/>
            <a:ext cx="52599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310875" y="932437"/>
            <a:ext cx="726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25166"/>
              </p:ext>
            </p:extLst>
          </p:nvPr>
        </p:nvGraphicFramePr>
        <p:xfrm>
          <a:off x="872287" y="2276697"/>
          <a:ext cx="831288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631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608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608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608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608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608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608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608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318926" y="3907029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293459" y="3907029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5320364" y="3907029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6343792" y="3907029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8368403" y="3895658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6614470" y="-458115"/>
            <a:ext cx="1733367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7708620" y="-1169817"/>
            <a:ext cx="2876831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2651714" y="5714319"/>
            <a:ext cx="265520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87" y="2147009"/>
            <a:ext cx="5963278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668634" y="276010"/>
            <a:ext cx="52599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241835" y="381000"/>
            <a:ext cx="82909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x-non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92137D-284F-5841-B758-93AE94003277}"/>
              </a:ext>
            </a:extLst>
          </p:cNvPr>
          <p:cNvGrpSpPr/>
          <p:nvPr/>
        </p:nvGrpSpPr>
        <p:grpSpPr>
          <a:xfrm>
            <a:off x="3756790" y="5382753"/>
            <a:ext cx="5908181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70A566C-BECA-C14D-8645-4B11D0A078DD}"/>
                </a:ext>
              </a:extLst>
            </p:cNvPr>
            <p:cNvSpPr/>
            <p:nvPr/>
          </p:nvSpPr>
          <p:spPr>
            <a:xfrm>
              <a:off x="4346865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DB54B0-E3C7-6E4E-ABB9-EF120BF8E1E1}"/>
              </a:ext>
            </a:extLst>
          </p:cNvPr>
          <p:cNvSpPr/>
          <p:nvPr/>
        </p:nvSpPr>
        <p:spPr>
          <a:xfrm>
            <a:off x="3757261" y="5608868"/>
            <a:ext cx="68359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ABAE26-984F-7642-BD9E-A8939CA19270}"/>
              </a:ext>
            </a:extLst>
          </p:cNvPr>
          <p:cNvSpPr/>
          <p:nvPr/>
        </p:nvSpPr>
        <p:spPr>
          <a:xfrm>
            <a:off x="4845904" y="5607249"/>
            <a:ext cx="68359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9035BB-39B0-9647-83D7-725AE775C5E4}"/>
              </a:ext>
            </a:extLst>
          </p:cNvPr>
          <p:cNvSpPr/>
          <p:nvPr/>
        </p:nvSpPr>
        <p:spPr>
          <a:xfrm>
            <a:off x="6209333" y="5584078"/>
            <a:ext cx="720000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978525" y="1371600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30325" y="1828800"/>
            <a:ext cx="21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82725" y="2362200"/>
            <a:ext cx="5400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27525" y="1905000"/>
            <a:ext cx="1044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323181" y="457200"/>
            <a:ext cx="2293514" cy="16002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4173" y="916652"/>
            <a:ext cx="1631530" cy="14455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cap="none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800" b="1" cap="none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332" y="798494"/>
            <a:ext cx="6263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ross 5"/>
          <p:cNvSpPr/>
          <p:nvPr/>
        </p:nvSpPr>
        <p:spPr>
          <a:xfrm>
            <a:off x="434603" y="2819400"/>
            <a:ext cx="1962522" cy="838200"/>
          </a:xfrm>
          <a:prstGeom prst="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Bài</a:t>
            </a:r>
            <a:r>
              <a:rPr lang="en-US" sz="3200" b="1" dirty="0" smtClean="0"/>
              <a:t> 7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692525" y="2514600"/>
            <a:ext cx="6263058" cy="1905000"/>
            <a:chOff x="3352800" y="2895600"/>
            <a:chExt cx="5410200" cy="1905000"/>
          </a:xfrm>
        </p:grpSpPr>
        <p:sp>
          <p:nvSpPr>
            <p:cNvPr id="7" name="Rounded Rectangle 6"/>
            <p:cNvSpPr/>
            <p:nvPr/>
          </p:nvSpPr>
          <p:spPr>
            <a:xfrm>
              <a:off x="3352800" y="2895600"/>
              <a:ext cx="5410200" cy="1905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84447" y="2971800"/>
              <a:ext cx="5181600" cy="17526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</a:rPr>
                <a:t>PHÉP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CỘNG</a:t>
              </a:r>
              <a:r>
                <a:rPr lang="en-US" sz="3600" dirty="0" smtClean="0">
                  <a:solidFill>
                    <a:srgbClr val="FF0000"/>
                  </a:solidFill>
                </a:rPr>
                <a:t> (QUA 10)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PHẠM</a:t>
              </a:r>
              <a:r>
                <a:rPr lang="en-US" sz="3600" dirty="0" smtClean="0">
                  <a:solidFill>
                    <a:srgbClr val="FF0000"/>
                  </a:solidFill>
                </a:rPr>
                <a:t> VI 20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22366" y="4572000"/>
            <a:ext cx="1789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Tiết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6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273190" y="402349"/>
            <a:ext cx="726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03227"/>
              </p:ext>
            </p:extLst>
          </p:nvPr>
        </p:nvGraphicFramePr>
        <p:xfrm>
          <a:off x="975842" y="1371600"/>
          <a:ext cx="8489995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81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170689" y="2743200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393525" y="2743200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473339" y="2743200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8603467" y="2743200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926090" y="3557566"/>
            <a:ext cx="788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712842" y="167317"/>
            <a:ext cx="52599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DAEF6C-D763-9E47-833E-73FBAEB282B5}"/>
              </a:ext>
            </a:extLst>
          </p:cNvPr>
          <p:cNvSpPr/>
          <p:nvPr/>
        </p:nvSpPr>
        <p:spPr>
          <a:xfrm>
            <a:off x="885098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a) </a:t>
            </a:r>
            <a:endParaRPr lang="x-none" dirty="0">
              <a:solidFill>
                <a:prstClr val="blac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E947E-2AA2-A14F-96D3-6D6FF5EFE070}"/>
              </a:ext>
            </a:extLst>
          </p:cNvPr>
          <p:cNvGrpSpPr/>
          <p:nvPr/>
        </p:nvGrpSpPr>
        <p:grpSpPr>
          <a:xfrm>
            <a:off x="1777915" y="4235170"/>
            <a:ext cx="2103858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5CD17-A619-614F-BCD1-D053177D3C36}"/>
              </a:ext>
            </a:extLst>
          </p:cNvPr>
          <p:cNvGrpSpPr/>
          <p:nvPr/>
        </p:nvGrpSpPr>
        <p:grpSpPr>
          <a:xfrm>
            <a:off x="5929933" y="3527812"/>
            <a:ext cx="2805144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BF7FD715-ABE1-0447-BD11-6664CBFFCFED}"/>
              </a:ext>
            </a:extLst>
          </p:cNvPr>
          <p:cNvSpPr/>
          <p:nvPr/>
        </p:nvSpPr>
        <p:spPr>
          <a:xfrm>
            <a:off x="2397125" y="4038600"/>
            <a:ext cx="874650" cy="101490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22225">
                  <a:solidFill>
                    <a:srgbClr val="BB1B1B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5D299C-AAE7-604B-8D2A-232960C6B90B}"/>
              </a:ext>
            </a:extLst>
          </p:cNvPr>
          <p:cNvSpPr/>
          <p:nvPr/>
        </p:nvSpPr>
        <p:spPr>
          <a:xfrm>
            <a:off x="7687165" y="4948539"/>
            <a:ext cx="701286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11E1C9-BAED-724A-A1E1-04DDB56A7B32}"/>
              </a:ext>
            </a:extLst>
          </p:cNvPr>
          <p:cNvSpPr/>
          <p:nvPr/>
        </p:nvSpPr>
        <p:spPr>
          <a:xfrm>
            <a:off x="6632265" y="4237354"/>
            <a:ext cx="701286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ECD4DB-78DE-0347-A081-4E30CC46B487}"/>
              </a:ext>
            </a:extLst>
          </p:cNvPr>
          <p:cNvSpPr/>
          <p:nvPr/>
        </p:nvSpPr>
        <p:spPr>
          <a:xfrm>
            <a:off x="7342499" y="4240010"/>
            <a:ext cx="701286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6AED69-74BF-A741-B87B-C9787EA06C33}"/>
              </a:ext>
            </a:extLst>
          </p:cNvPr>
          <p:cNvSpPr/>
          <p:nvPr/>
        </p:nvSpPr>
        <p:spPr>
          <a:xfrm>
            <a:off x="6892925" y="3513534"/>
            <a:ext cx="900000" cy="86400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687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9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6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9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6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39725" y="457200"/>
            <a:ext cx="2293514" cy="16002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325" y="916652"/>
            <a:ext cx="1631530" cy="14455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cap="none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800" b="1" cap="none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8125" y="685800"/>
            <a:ext cx="7213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VI 20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ross 5"/>
          <p:cNvSpPr/>
          <p:nvPr/>
        </p:nvSpPr>
        <p:spPr>
          <a:xfrm>
            <a:off x="434603" y="2819400"/>
            <a:ext cx="1962522" cy="838200"/>
          </a:xfrm>
          <a:prstGeom prst="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92525" y="2514600"/>
            <a:ext cx="6263058" cy="1905000"/>
            <a:chOff x="3352800" y="2895600"/>
            <a:chExt cx="5410200" cy="1905000"/>
          </a:xfrm>
        </p:grpSpPr>
        <p:sp>
          <p:nvSpPr>
            <p:cNvPr id="7" name="Rounded Rectangle 6"/>
            <p:cNvSpPr/>
            <p:nvPr/>
          </p:nvSpPr>
          <p:spPr>
            <a:xfrm>
              <a:off x="3352800" y="2895600"/>
              <a:ext cx="5410200" cy="1905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84447" y="2971800"/>
              <a:ext cx="5181600" cy="17526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900" b="1" dirty="0" err="1" smtClean="0">
                  <a:solidFill>
                    <a:srgbClr val="FF0000"/>
                  </a:solidFill>
                </a:rPr>
                <a:t>PHÉP</a:t>
              </a:r>
              <a:r>
                <a:rPr lang="en-US" sz="39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900" b="1" dirty="0" err="1" smtClean="0">
                  <a:solidFill>
                    <a:srgbClr val="FF0000"/>
                  </a:solidFill>
                </a:rPr>
                <a:t>CỘNG</a:t>
              </a:r>
              <a:r>
                <a:rPr lang="en-US" sz="3900" b="1" dirty="0" smtClean="0">
                  <a:solidFill>
                    <a:srgbClr val="FF0000"/>
                  </a:solidFill>
                </a:rPr>
                <a:t> (QUA 10) </a:t>
              </a:r>
              <a:r>
                <a:rPr lang="en-US" sz="3900" b="1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sz="39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900" b="1" dirty="0" err="1" smtClean="0">
                  <a:solidFill>
                    <a:srgbClr val="FF0000"/>
                  </a:solidFill>
                </a:rPr>
                <a:t>PHẠM</a:t>
              </a:r>
              <a:r>
                <a:rPr lang="en-US" sz="3900" b="1" dirty="0" smtClean="0">
                  <a:solidFill>
                    <a:srgbClr val="FF0000"/>
                  </a:solidFill>
                </a:rPr>
                <a:t> VI 20</a:t>
              </a:r>
              <a:endParaRPr lang="en-US" sz="3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17789" y="4572000"/>
            <a:ext cx="1789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Tiết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309817"/>
            <a:ext cx="7926314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7" y="3771672"/>
            <a:ext cx="8930462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7129-27B4-CF43-A875-404E2D25F097}"/>
              </a:ext>
            </a:extLst>
          </p:cNvPr>
          <p:cNvSpPr txBox="1"/>
          <p:nvPr/>
        </p:nvSpPr>
        <p:spPr>
          <a:xfrm>
            <a:off x="1273190" y="402349"/>
            <a:ext cx="726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46642-A3B5-EB41-B2BC-E0576BD792D8}"/>
              </a:ext>
            </a:extLst>
          </p:cNvPr>
          <p:cNvGrpSpPr/>
          <p:nvPr/>
        </p:nvGrpSpPr>
        <p:grpSpPr>
          <a:xfrm>
            <a:off x="712842" y="167317"/>
            <a:ext cx="52599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F528A6-5981-4F45-B538-2F8FDFF14CEF}"/>
              </a:ext>
            </a:extLst>
          </p:cNvPr>
          <p:cNvSpPr txBox="1"/>
          <p:nvPr/>
        </p:nvSpPr>
        <p:spPr>
          <a:xfrm>
            <a:off x="4420050" y="2051273"/>
            <a:ext cx="670193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7FBC4-F316-144E-B6AD-E5774058B88E}"/>
              </a:ext>
            </a:extLst>
          </p:cNvPr>
          <p:cNvSpPr txBox="1"/>
          <p:nvPr/>
        </p:nvSpPr>
        <p:spPr>
          <a:xfrm>
            <a:off x="7660718" y="2082268"/>
            <a:ext cx="670193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B9156-64AC-1A43-8980-E90CE2595F34}"/>
              </a:ext>
            </a:extLst>
          </p:cNvPr>
          <p:cNvSpPr txBox="1"/>
          <p:nvPr/>
        </p:nvSpPr>
        <p:spPr>
          <a:xfrm>
            <a:off x="3300953" y="5210345"/>
            <a:ext cx="670193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C4FB-EB5F-BA4E-81DD-57F4EDC88E65}"/>
              </a:ext>
            </a:extLst>
          </p:cNvPr>
          <p:cNvSpPr txBox="1"/>
          <p:nvPr/>
        </p:nvSpPr>
        <p:spPr>
          <a:xfrm>
            <a:off x="5785171" y="5132853"/>
            <a:ext cx="670193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A1FF-2279-334E-AC7B-D964689D35E2}"/>
              </a:ext>
            </a:extLst>
          </p:cNvPr>
          <p:cNvSpPr txBox="1"/>
          <p:nvPr/>
        </p:nvSpPr>
        <p:spPr>
          <a:xfrm>
            <a:off x="8207298" y="4781104"/>
            <a:ext cx="670193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75428-5656-C246-860E-25D8C9307763}"/>
              </a:ext>
            </a:extLst>
          </p:cNvPr>
          <p:cNvGrpSpPr/>
          <p:nvPr/>
        </p:nvGrpSpPr>
        <p:grpSpPr>
          <a:xfrm>
            <a:off x="885096" y="867762"/>
            <a:ext cx="604653" cy="3213027"/>
            <a:chOff x="1019427" y="867759"/>
            <a:chExt cx="696421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964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x-none" sz="2800" dirty="0">
                  <a:solidFill>
                    <a:prstClr val="black"/>
                  </a:solidFill>
                </a:rPr>
                <a:t>a) </a:t>
              </a:r>
              <a:endParaRPr lang="x-none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718B8-0C2C-7444-BEF6-1AB0773B12E9}"/>
              </a:ext>
            </a:extLst>
          </p:cNvPr>
          <p:cNvGrpSpPr/>
          <p:nvPr/>
        </p:nvGrpSpPr>
        <p:grpSpPr>
          <a:xfrm>
            <a:off x="716896" y="295843"/>
            <a:ext cx="52599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A18997-8683-BE49-9BC1-0EC526876D49}"/>
              </a:ext>
            </a:extLst>
          </p:cNvPr>
          <p:cNvSpPr txBox="1"/>
          <p:nvPr/>
        </p:nvSpPr>
        <p:spPr>
          <a:xfrm>
            <a:off x="1242893" y="520949"/>
            <a:ext cx="6602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Nối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phép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cùng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quả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endParaRPr lang="x-none" sz="28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04" y="1406614"/>
            <a:ext cx="166970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21" y="672059"/>
            <a:ext cx="1628371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0" y="4045059"/>
            <a:ext cx="1589023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92" y="4268088"/>
            <a:ext cx="1442706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39" y="2388672"/>
            <a:ext cx="1526244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29C7B35-8BCA-BE43-AC50-BF0215ADE5A9}"/>
              </a:ext>
            </a:extLst>
          </p:cNvPr>
          <p:cNvGrpSpPr/>
          <p:nvPr/>
        </p:nvGrpSpPr>
        <p:grpSpPr>
          <a:xfrm>
            <a:off x="3427339" y="1300504"/>
            <a:ext cx="3861634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2740903" y="2628040"/>
            <a:ext cx="1043344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6346888" y="1928318"/>
            <a:ext cx="911369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6812824" y="3379097"/>
            <a:ext cx="1576919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5454326" y="4350220"/>
            <a:ext cx="2192969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2791006" y="2231390"/>
            <a:ext cx="1256765" cy="2174477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6" y="2511600"/>
            <a:ext cx="4876800" cy="3736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C54BEA-D32F-8C44-814B-EE24E3BBD5AB}"/>
              </a:ext>
            </a:extLst>
          </p:cNvPr>
          <p:cNvGrpSpPr/>
          <p:nvPr/>
        </p:nvGrpSpPr>
        <p:grpSpPr>
          <a:xfrm>
            <a:off x="880529" y="282111"/>
            <a:ext cx="52599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1406525" y="457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</a:rPr>
              <a:t>Đoàn tàu chở hàng có 4 toa đã ra khỏi đường hầm, còn 7 toa ở trong đường hầm. Hỏi đoàn tàu đó có tất cả bao nhiêu toa?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749925" y="1004812"/>
            <a:ext cx="3581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35125" y="1447800"/>
            <a:ext cx="56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87525" y="1905000"/>
            <a:ext cx="4824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05333" y="3048000"/>
            <a:ext cx="47355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+ 7 =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323181" y="457200"/>
            <a:ext cx="2293514" cy="16002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4173" y="916652"/>
            <a:ext cx="1631530" cy="14455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cap="none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800" b="1" cap="none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332" y="798494"/>
            <a:ext cx="6263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ross 5"/>
          <p:cNvSpPr/>
          <p:nvPr/>
        </p:nvSpPr>
        <p:spPr>
          <a:xfrm>
            <a:off x="434603" y="2819400"/>
            <a:ext cx="1962522" cy="838200"/>
          </a:xfrm>
          <a:prstGeom prst="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Bài</a:t>
            </a:r>
            <a:r>
              <a:rPr lang="en-US" sz="3200" b="1" dirty="0" smtClean="0"/>
              <a:t> 7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692525" y="2514600"/>
            <a:ext cx="6263058" cy="1905000"/>
            <a:chOff x="3352800" y="2895600"/>
            <a:chExt cx="5410200" cy="1905000"/>
          </a:xfrm>
        </p:grpSpPr>
        <p:sp>
          <p:nvSpPr>
            <p:cNvPr id="7" name="Rounded Rectangle 6"/>
            <p:cNvSpPr/>
            <p:nvPr/>
          </p:nvSpPr>
          <p:spPr>
            <a:xfrm>
              <a:off x="3352800" y="2895600"/>
              <a:ext cx="5410200" cy="1905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84447" y="2971800"/>
              <a:ext cx="5181600" cy="17526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</a:rPr>
                <a:t>PHÉP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CỘNG</a:t>
              </a:r>
              <a:r>
                <a:rPr lang="en-US" sz="3600" dirty="0" smtClean="0">
                  <a:solidFill>
                    <a:srgbClr val="FF0000"/>
                  </a:solidFill>
                </a:rPr>
                <a:t> (QUA 10)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PHẠM</a:t>
              </a:r>
              <a:r>
                <a:rPr lang="en-US" sz="3600" dirty="0" smtClean="0">
                  <a:solidFill>
                    <a:srgbClr val="FF0000"/>
                  </a:solidFill>
                </a:rPr>
                <a:t> VI 20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22366" y="4572000"/>
            <a:ext cx="1789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Tiết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1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586856" y="3834703"/>
            <a:ext cx="916647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522569" y="4351448"/>
            <a:ext cx="2876831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6614470" y="-458115"/>
            <a:ext cx="1733367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7708620" y="-1169817"/>
            <a:ext cx="2876831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2757464" y="5294595"/>
            <a:ext cx="265520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260176" y="971975"/>
            <a:ext cx="726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39466"/>
              </p:ext>
            </p:extLst>
          </p:nvPr>
        </p:nvGraphicFramePr>
        <p:xfrm>
          <a:off x="962827" y="2059809"/>
          <a:ext cx="8489995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81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9716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9391" marR="79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157673" y="3442140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380512" y="3433126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460326" y="3442139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8590453" y="3445013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699827" y="736943"/>
            <a:ext cx="52599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5261375" y="3429003"/>
            <a:ext cx="652020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5036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0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4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0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051938" y="381000"/>
            <a:ext cx="8839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Sao hái những cây nấm ghi phép tính có kết quả bằng 12. Hỏi bạn Sao hái được bao nhiêu cây nấm?</a:t>
            </a:r>
            <a:endParaRPr lang="x-none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491591" y="167317"/>
            <a:ext cx="52599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00" y="1396088"/>
            <a:ext cx="637730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1976821" y="1948721"/>
            <a:ext cx="1289919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322323" y="2158587"/>
            <a:ext cx="2935696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2693586" y="2308488"/>
            <a:ext cx="4191295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339725" y="5809323"/>
            <a:ext cx="4405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hái được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1389" y="2524780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3185" y="3362980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8785" y="3286780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7925" y="5039380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29785" y="4429780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53985" y="4963180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2385" y="3896380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  <p:bldP spid="6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  <p:bldP spid="6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6312226" y="3159177"/>
            <a:ext cx="3123575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6312227" y="1888759"/>
            <a:ext cx="3123575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1" y="1109275"/>
            <a:ext cx="5606889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716896" y="340813"/>
            <a:ext cx="52599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242892" y="520950"/>
            <a:ext cx="7854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6628923" y="1978539"/>
            <a:ext cx="2219039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x-none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x-none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x-none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x-none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x-none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8140820" y="1978537"/>
            <a:ext cx="1414285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x-none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243508" y="520949"/>
            <a:ext cx="7854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0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1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3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5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7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1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7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7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uiExpand="1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0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1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3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5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7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1" presetID="22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7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7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uiExpand="1" build="p"/>
          <p:bldP spid="11" grpId="0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724443" y="282111"/>
            <a:ext cx="52599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297644" y="432270"/>
            <a:ext cx="7357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</a:rPr>
              <a:t>Hai con xúc xắc nào dưới dây có tổng số chấm ở các mặt trên bằng </a:t>
            </a:r>
            <a:r>
              <a:rPr lang="vi-VN" sz="2800" dirty="0" smtClean="0">
                <a:solidFill>
                  <a:prstClr val="black"/>
                </a:solidFill>
              </a:rPr>
              <a:t>11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endParaRPr lang="vi-VN" sz="2800" dirty="0">
              <a:solidFill>
                <a:prstClr val="black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771649" y="2107679"/>
            <a:ext cx="8614051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033580" y="4419600"/>
            <a:ext cx="7621328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025525" y="4419600"/>
            <a:ext cx="555030" cy="6307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42295" y="4419600"/>
            <a:ext cx="555030" cy="6307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826125" y="4419600"/>
            <a:ext cx="555030" cy="6307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112125" y="4419600"/>
            <a:ext cx="555030" cy="6307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918295" y="5617610"/>
            <a:ext cx="555030" cy="6307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921125" y="5617610"/>
            <a:ext cx="555030" cy="6307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908895" y="5617610"/>
            <a:ext cx="555030" cy="6307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042495" y="5617610"/>
            <a:ext cx="555030" cy="6307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207125" y="5617610"/>
            <a:ext cx="936030" cy="6307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1648" y="2215317"/>
            <a:ext cx="1576791" cy="2051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68925" y="2209800"/>
            <a:ext cx="1645293" cy="19867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36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1" dur="19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2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19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4" dur="124" decel="50000">
                                              <p:stCondLst>
                                                <p:cond delay="1003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19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6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19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8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8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36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1" dur="19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2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19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4" dur="124" decel="50000">
                                              <p:stCondLst>
                                                <p:cond delay="1003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19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6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19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8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8" grpId="0" animBg="1"/>
          <p:bldP spid="26" grpId="0" animBg="1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-346075" y="914400"/>
            <a:ext cx="7632914" cy="4144628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</p:grpSp>
      <p:pic>
        <p:nvPicPr>
          <p:cNvPr id="3" name="Picture 2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41591" y="76200"/>
            <a:ext cx="2688934" cy="9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2778125" y="5029200"/>
            <a:ext cx="6477000" cy="1676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x-none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+ 5  </a:t>
            </a:r>
            <a:r>
              <a:rPr lang="x-none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(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14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839" y="914400"/>
            <a:ext cx="2540888" cy="1405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331587" y="1393006"/>
            <a:ext cx="3733377" cy="121920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6953862" y="2323578"/>
            <a:ext cx="618539" cy="611760"/>
            <a:chOff x="1177540" y="481715"/>
            <a:chExt cx="2317638" cy="2247631"/>
          </a:xfrm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dirty="0"/>
            </a:p>
          </p:txBody>
        </p:sp>
        <p:pic>
          <p:nvPicPr>
            <p:cNvPr id="66" name="Picture 65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7651377" y="2309244"/>
            <a:ext cx="618539" cy="611760"/>
            <a:chOff x="1177540" y="481715"/>
            <a:chExt cx="2317638" cy="2247631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dirty="0"/>
            </a:p>
          </p:txBody>
        </p:sp>
        <p:pic>
          <p:nvPicPr>
            <p:cNvPr id="48" name="Picture 47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364878" y="2331445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dirty="0"/>
            </a:p>
          </p:txBody>
        </p:sp>
        <p:pic>
          <p:nvPicPr>
            <p:cNvPr id="46" name="Picture 45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062393" y="2329637"/>
            <a:ext cx="618539" cy="611760"/>
            <a:chOff x="1177540" y="481715"/>
            <a:chExt cx="2317638" cy="2247631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dirty="0"/>
            </a:p>
          </p:txBody>
        </p:sp>
        <p:pic>
          <p:nvPicPr>
            <p:cNvPr id="44" name="Picture 43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9747482" y="2339312"/>
            <a:ext cx="618539" cy="611760"/>
            <a:chOff x="1177540" y="481715"/>
            <a:chExt cx="2317638" cy="2247631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dirty="0"/>
            </a:p>
          </p:txBody>
        </p:sp>
        <p:pic>
          <p:nvPicPr>
            <p:cNvPr id="42" name="Picture 41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83717" y="2286000"/>
            <a:ext cx="6544883" cy="1002074"/>
            <a:chOff x="83717" y="2286000"/>
            <a:chExt cx="6544883" cy="100207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1C253F9-2525-E94B-AF44-219B12158308}"/>
                </a:ext>
              </a:extLst>
            </p:cNvPr>
            <p:cNvGrpSpPr/>
            <p:nvPr/>
          </p:nvGrpSpPr>
          <p:grpSpPr>
            <a:xfrm flipH="1">
              <a:off x="83717" y="2297470"/>
              <a:ext cx="633767" cy="614624"/>
              <a:chOff x="1180524" y="481715"/>
              <a:chExt cx="2317638" cy="2247631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906C2F62-80A6-6B48-AE6C-20F70BEAEA3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68" name="Picture 67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99F0B41-DC6F-834D-AA26-2EB697082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A2245F-7579-8846-80C0-5F563FFF7DA3}"/>
                </a:ext>
              </a:extLst>
            </p:cNvPr>
            <p:cNvGrpSpPr/>
            <p:nvPr/>
          </p:nvGrpSpPr>
          <p:grpSpPr>
            <a:xfrm flipH="1">
              <a:off x="1622453" y="2293174"/>
              <a:ext cx="633767" cy="614624"/>
              <a:chOff x="1180524" y="481715"/>
              <a:chExt cx="2317638" cy="2247631"/>
            </a:xfrm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58BF14F-2490-6046-9441-2EF146DBABC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64" name="Picture 63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D27E5F2-DD5D-EA44-9F31-D23A1E6DCF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ED06D2-0C78-374F-87E3-4ABB289E20EC}"/>
                </a:ext>
              </a:extLst>
            </p:cNvPr>
            <p:cNvGrpSpPr/>
            <p:nvPr/>
          </p:nvGrpSpPr>
          <p:grpSpPr>
            <a:xfrm flipH="1">
              <a:off x="853085" y="2294606"/>
              <a:ext cx="633767" cy="614624"/>
              <a:chOff x="1180524" y="481715"/>
              <a:chExt cx="2317638" cy="2247631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0566143D-8BE5-D748-BBF5-AE42591D4B3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62" name="Picture 61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5D15AC-59AA-5246-A320-188B51728D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319BEB-FE56-8B4E-974B-C9E5820441D8}"/>
                </a:ext>
              </a:extLst>
            </p:cNvPr>
            <p:cNvGrpSpPr/>
            <p:nvPr/>
          </p:nvGrpSpPr>
          <p:grpSpPr>
            <a:xfrm flipH="1">
              <a:off x="2342564" y="2293174"/>
              <a:ext cx="633767" cy="614624"/>
              <a:chOff x="1180524" y="481715"/>
              <a:chExt cx="2317638" cy="2247631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AF221C7-4C38-FF4C-AB0B-AD9171FEE72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60" name="Picture 59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B3025F2A-1574-2F41-8150-1EDB4DA1D0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6DD93F-A45A-4E41-AA50-4642B90B366B}"/>
                </a:ext>
              </a:extLst>
            </p:cNvPr>
            <p:cNvGrpSpPr/>
            <p:nvPr/>
          </p:nvGrpSpPr>
          <p:grpSpPr>
            <a:xfrm flipH="1">
              <a:off x="3077903" y="2290310"/>
              <a:ext cx="633767" cy="614624"/>
              <a:chOff x="1180524" y="481715"/>
              <a:chExt cx="2317638" cy="2247631"/>
            </a:xfrm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9AF2623-C08B-2F45-939A-6A2BD971D45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58" name="Picture 57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C0C65D0-DBB1-3742-9DDF-77948021E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4D3D47-A38D-3E46-83FF-38CFCBB86F5A}"/>
                </a:ext>
              </a:extLst>
            </p:cNvPr>
            <p:cNvGrpSpPr/>
            <p:nvPr/>
          </p:nvGrpSpPr>
          <p:grpSpPr>
            <a:xfrm flipH="1">
              <a:off x="3812327" y="2297470"/>
              <a:ext cx="633767" cy="614624"/>
              <a:chOff x="1180524" y="481715"/>
              <a:chExt cx="2317638" cy="2247631"/>
            </a:xfrm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AB5F984-D23A-314F-81E9-440D16B5870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56" name="Picture 55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C09E8BC-36D6-9B41-8938-3BA39A5B65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B065D0-E49C-E84B-A029-1F02F1ED4C56}"/>
                </a:ext>
              </a:extLst>
            </p:cNvPr>
            <p:cNvGrpSpPr/>
            <p:nvPr/>
          </p:nvGrpSpPr>
          <p:grpSpPr>
            <a:xfrm flipH="1">
              <a:off x="4546751" y="2288864"/>
              <a:ext cx="633767" cy="614624"/>
              <a:chOff x="1180524" y="481715"/>
              <a:chExt cx="2317638" cy="2247631"/>
            </a:xfrm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039E9C1-720B-344E-B2ED-6B4619A1CC4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54" name="Picture 53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BA66FA16-CEF7-5C48-AB0D-C6B10833A7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6A07840-DF24-1442-8D6B-7ABE2FE3B2AA}"/>
                </a:ext>
              </a:extLst>
            </p:cNvPr>
            <p:cNvGrpSpPr/>
            <p:nvPr/>
          </p:nvGrpSpPr>
          <p:grpSpPr>
            <a:xfrm flipH="1">
              <a:off x="5281175" y="2297470"/>
              <a:ext cx="633767" cy="614624"/>
              <a:chOff x="1180524" y="481715"/>
              <a:chExt cx="2317638" cy="2247631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9178777-F11B-6C4A-91B9-CE9189F0B60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52" name="Picture 51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7CE783A-3D8B-0546-B45B-515E939312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4791707-90F3-6749-8011-8111681F9637}"/>
                </a:ext>
              </a:extLst>
            </p:cNvPr>
            <p:cNvGrpSpPr/>
            <p:nvPr/>
          </p:nvGrpSpPr>
          <p:grpSpPr>
            <a:xfrm flipH="1">
              <a:off x="5994833" y="2286000"/>
              <a:ext cx="633767" cy="614624"/>
              <a:chOff x="1180524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A180593-0D0B-F448-BE51-81C2A8BC2DD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50" name="Picture 49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68E772C-BA28-5240-A888-B58C76752C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2564A184-FCE6-324D-9D07-F820FC2158E8}"/>
                </a:ext>
              </a:extLst>
            </p:cNvPr>
            <p:cNvSpPr/>
            <p:nvPr/>
          </p:nvSpPr>
          <p:spPr>
            <a:xfrm rot="5400000">
              <a:off x="3197979" y="-119682"/>
              <a:ext cx="301354" cy="6514158"/>
            </a:xfrm>
            <a:prstGeom prst="rightBrace">
              <a:avLst>
                <a:gd name="adj1" fmla="val 60019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2850833" y="33232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600" dirty="0"/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6739999" y="317569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600" dirty="0"/>
              <a:t>10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092325" y="-762000"/>
            <a:ext cx="5977241" cy="5071218"/>
            <a:chOff x="2837776" y="-1272633"/>
            <a:chExt cx="5592325" cy="5047819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40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366069" y="3646851"/>
            <a:ext cx="581270" cy="285684"/>
            <a:chOff x="7978370" y="2289237"/>
            <a:chExt cx="581270" cy="285684"/>
          </a:xfrm>
        </p:grpSpPr>
        <p:sp>
          <p:nvSpPr>
            <p:cNvPr id="37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38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7475225" y="316766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600" dirty="0"/>
              <a:t>11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097312" y="3649702"/>
            <a:ext cx="581270" cy="285684"/>
            <a:chOff x="7978370" y="2289237"/>
            <a:chExt cx="581270" cy="285684"/>
          </a:xfrm>
        </p:grpSpPr>
        <p:sp>
          <p:nvSpPr>
            <p:cNvPr id="35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36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206468" y="3159362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600" dirty="0"/>
              <a:t>12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8797592" y="3687665"/>
            <a:ext cx="581270" cy="285684"/>
            <a:chOff x="7978370" y="2289237"/>
            <a:chExt cx="581270" cy="285684"/>
          </a:xfrm>
        </p:grpSpPr>
        <p:sp>
          <p:nvSpPr>
            <p:cNvPr id="33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34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8906748" y="315829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600" dirty="0"/>
              <a:t>13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9485403" y="3687665"/>
            <a:ext cx="581270" cy="285684"/>
            <a:chOff x="7978370" y="2289237"/>
            <a:chExt cx="581270" cy="285684"/>
          </a:xfrm>
        </p:grpSpPr>
        <p:sp>
          <p:nvSpPr>
            <p:cNvPr id="31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32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9543759" y="315829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600" dirty="0"/>
              <a:t>14</a:t>
            </a: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109847" y="921507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b="1" dirty="0">
                <a:latin typeface="Times New Roman" pitchFamily="18" charset="0"/>
                <a:cs typeface="Times New Roman" pitchFamily="18" charset="0"/>
              </a:rPr>
              <a:t>Cách 1: Đếm tiếp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" y="3319491"/>
            <a:ext cx="1828800" cy="1955800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273703" y="5166435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3" grpId="0"/>
      <p:bldP spid="25" grpId="0"/>
      <p:bldP spid="27" grpId="0"/>
      <p:bldP spid="2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1068" y="152400"/>
            <a:ext cx="313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b="1" dirty="0">
                <a:latin typeface="Times New Roman" pitchFamily="18" charset="0"/>
                <a:cs typeface="Times New Roman" pitchFamily="18" charset="0"/>
              </a:rPr>
              <a:t>Cách 2: Tách số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263525" y="1092450"/>
            <a:ext cx="6934200" cy="2031750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1822" y="4404196"/>
            <a:ext cx="948703" cy="1539404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885651" y="1524000"/>
            <a:ext cx="2425874" cy="1114738"/>
            <a:chOff x="2702255" y="1483110"/>
            <a:chExt cx="3998795" cy="1845860"/>
          </a:xfrm>
        </p:grpSpPr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59" name="Picture 158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57" name="Picture 156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55" name="Picture 15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53" name="Picture 152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51" name="Picture 150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49" name="Picture 148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47" name="Picture 146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45" name="Picture 14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43" name="Picture 142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149725" y="1494226"/>
            <a:ext cx="2425874" cy="563174"/>
            <a:chOff x="7090947" y="1483110"/>
            <a:chExt cx="3998795" cy="932544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979696" y="1639444"/>
              <a:ext cx="618542" cy="611760"/>
              <a:chOff x="3888650" y="481715"/>
              <a:chExt cx="2317652" cy="2247631"/>
            </a:xfrm>
          </p:grpSpPr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3944357" y="481715"/>
                <a:ext cx="2261945" cy="2237155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31" name="Picture 130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650" y="482597"/>
                <a:ext cx="2317640" cy="2246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27" name="Picture 126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25" name="Picture 12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23" name="Picture 122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7121525" y="1143000"/>
            <a:ext cx="3458700" cy="185178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7426325" y="3505200"/>
            <a:ext cx="2819400" cy="7706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4000" dirty="0">
                <a:solidFill>
                  <a:srgbClr val="FF0000"/>
                </a:solidFill>
              </a:rPr>
              <a:t>9  +  5  =  14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263525" y="3835650"/>
            <a:ext cx="6934200" cy="2031750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sp>
        <p:nvSpPr>
          <p:cNvPr id="223" name="TextBox 222"/>
          <p:cNvSpPr txBox="1"/>
          <p:nvPr/>
        </p:nvSpPr>
        <p:spPr>
          <a:xfrm>
            <a:off x="2013734" y="737175"/>
            <a:ext cx="91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214134" y="762000"/>
            <a:ext cx="91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796925" y="4267200"/>
            <a:ext cx="2425874" cy="1114738"/>
            <a:chOff x="2702255" y="1483110"/>
            <a:chExt cx="3998795" cy="1845860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89" name="Picture 188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87" name="Picture 186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85" name="Picture 18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83" name="Picture 182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81" name="Picture 180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79" name="Picture 178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77" name="Picture 176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75" name="Picture 17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173" name="Picture 172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4" name="Group 243"/>
          <p:cNvGrpSpPr/>
          <p:nvPr/>
        </p:nvGrpSpPr>
        <p:grpSpPr>
          <a:xfrm>
            <a:off x="4348479" y="4281898"/>
            <a:ext cx="1984910" cy="563174"/>
            <a:chOff x="4348479" y="4281898"/>
            <a:chExt cx="1984910" cy="563174"/>
          </a:xfrm>
        </p:grpSpPr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4348479" y="4281898"/>
              <a:ext cx="1984910" cy="56317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4454525" y="4351292"/>
              <a:ext cx="375239" cy="369449"/>
              <a:chOff x="3888650" y="481715"/>
              <a:chExt cx="2317652" cy="2247631"/>
            </a:xfrm>
          </p:grpSpPr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3944357" y="481715"/>
                <a:ext cx="2261945" cy="2237155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217" name="Picture 216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650" y="482597"/>
                <a:ext cx="2317640" cy="2246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4963035" y="4354951"/>
              <a:ext cx="375237" cy="369449"/>
              <a:chOff x="1177540" y="481715"/>
              <a:chExt cx="2317638" cy="2247631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215" name="Picture 21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5449802" y="4354951"/>
              <a:ext cx="375237" cy="369449"/>
              <a:chOff x="1177540" y="481715"/>
              <a:chExt cx="2317638" cy="2247631"/>
            </a:xfrm>
          </p:grpSpPr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213" name="Picture 212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5902656" y="4354951"/>
              <a:ext cx="375237" cy="369449"/>
              <a:chOff x="1177540" y="481715"/>
              <a:chExt cx="2317638" cy="2247631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 dirty="0"/>
              </a:p>
            </p:txBody>
          </p:sp>
          <p:pic>
            <p:nvPicPr>
              <p:cNvPr id="211" name="Picture 210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4231687" y="1600200"/>
            <a:ext cx="375238" cy="369448"/>
            <a:chOff x="1177540" y="481715"/>
            <a:chExt cx="2317638" cy="2247631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dirty="0"/>
            </a:p>
          </p:txBody>
        </p:sp>
        <p:pic>
          <p:nvPicPr>
            <p:cNvPr id="227" name="Picture 226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Straight Connector 2"/>
          <p:cNvCxnSpPr/>
          <p:nvPr/>
        </p:nvCxnSpPr>
        <p:spPr>
          <a:xfrm flipH="1">
            <a:off x="4640734" y="1487603"/>
            <a:ext cx="4170" cy="56979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33E-6 4.81481E-6 L -0.14008 0.4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4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25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25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7" grpId="0" animBg="1"/>
      <p:bldP spid="112" grpId="0" uiExpand="1" build="p"/>
      <p:bldP spid="113" grpId="0" animBg="1"/>
      <p:bldP spid="160" grpId="0" animBg="1"/>
      <p:bldP spid="223" grpId="0"/>
      <p:bldP spid="2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616325" y="228600"/>
            <a:ext cx="2819400" cy="1688813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 + 3 = 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1325" y="2286000"/>
            <a:ext cx="16560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16525" y="2286000"/>
            <a:ext cx="16560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1711325" y="3276600"/>
            <a:ext cx="6449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x-none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2778125" y="3272135"/>
            <a:ext cx="6449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x-none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3276189" y="3272135"/>
            <a:ext cx="6449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x-none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3809589" y="3276600"/>
            <a:ext cx="6449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2092325" y="3600789"/>
            <a:ext cx="972932" cy="361611"/>
            <a:chOff x="7978370" y="2289237"/>
            <a:chExt cx="581270" cy="285684"/>
          </a:xfrm>
        </p:grpSpPr>
        <p:sp>
          <p:nvSpPr>
            <p:cNvPr id="17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sz="3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sz="32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3099416" y="3581400"/>
            <a:ext cx="516909" cy="321297"/>
            <a:chOff x="7978370" y="2289237"/>
            <a:chExt cx="581270" cy="285684"/>
          </a:xfrm>
        </p:grpSpPr>
        <p:sp>
          <p:nvSpPr>
            <p:cNvPr id="20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sz="3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sz="32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3709016" y="3581400"/>
            <a:ext cx="516909" cy="321297"/>
            <a:chOff x="7978370" y="2289237"/>
            <a:chExt cx="581270" cy="285684"/>
          </a:xfrm>
        </p:grpSpPr>
        <p:sp>
          <p:nvSpPr>
            <p:cNvPr id="29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sz="3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 sz="320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368925" y="706581"/>
            <a:ext cx="838200" cy="588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5140325" y="3241365"/>
            <a:ext cx="3505200" cy="18783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Tách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endParaRPr lang="x-none" sz="3200" b="1" dirty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</a:t>
            </a:r>
            <a:r>
              <a:rPr lang="vi-VN" sz="3200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lang="vi-VN" sz="3200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= 10</a:t>
            </a:r>
            <a:endParaRPr lang="x-none" sz="3200" b="1" dirty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10 + 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11</a:t>
            </a:r>
            <a:endParaRPr lang="x-none" sz="3200" b="1" dirty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/>
      <p:bldP spid="14" grpId="0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393212" y="877581"/>
            <a:ext cx="4986198" cy="2856219"/>
            <a:chOff x="701224" y="1320027"/>
            <a:chExt cx="4986198" cy="29835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741562"/>
              <a:ext cx="4720531" cy="2562022"/>
            </a:xfrm>
            <a:prstGeom prst="rect">
              <a:avLst/>
            </a:prstGeom>
          </p:spPr>
        </p:pic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2308713" cy="5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2800" b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x-none" sz="2800" b="1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9 + 6</a:t>
              </a:r>
              <a:r>
                <a:rPr lang="x-none" sz="28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x-none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40256" y="99043"/>
            <a:ext cx="1903981" cy="73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016125" y="114352"/>
            <a:ext cx="605826" cy="830997"/>
            <a:chOff x="3174278" y="237323"/>
            <a:chExt cx="605826" cy="8309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2701925" y="33946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b="1" dirty="0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492125" y="3832012"/>
            <a:ext cx="4756443" cy="2949788"/>
            <a:chOff x="707482" y="3920005"/>
            <a:chExt cx="4756443" cy="27880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82" y="4264411"/>
              <a:ext cx="4375443" cy="2443609"/>
            </a:xfrm>
            <a:prstGeom prst="rect">
              <a:avLst/>
            </a:prstGeom>
          </p:spPr>
        </p:pic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2286000" cy="49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2800" b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x-none" sz="2800" b="1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8 + 6</a:t>
              </a:r>
              <a:r>
                <a:rPr lang="x-none" sz="2800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x-none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5826125" y="3848918"/>
            <a:ext cx="4175797" cy="2780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5808600" y="685800"/>
            <a:ext cx="4193321" cy="2743200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5978525" y="533400"/>
            <a:ext cx="4234474" cy="2740388"/>
            <a:chOff x="6277225" y="784518"/>
            <a:chExt cx="4480598" cy="29276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740485" y="161906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55801" y="161906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433145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433145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382055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5978525" y="3810000"/>
            <a:ext cx="4206202" cy="2985433"/>
            <a:chOff x="1374198" y="3376648"/>
            <a:chExt cx="4480598" cy="30930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3093095"/>
              <a:chOff x="6277225" y="784518"/>
              <a:chExt cx="4480598" cy="309309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3093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657132" y="1574792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78020" y="157564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922797" y="2384717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302704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319851" y="3081402"/>
                <a:ext cx="653954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258734" y="346159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977F3F1-3040-6F4D-89FA-F6C7791C57E3}"/>
              </a:ext>
            </a:extLst>
          </p:cNvPr>
          <p:cNvSpPr/>
          <p:nvPr/>
        </p:nvSpPr>
        <p:spPr>
          <a:xfrm>
            <a:off x="7366964" y="1314563"/>
            <a:ext cx="592761" cy="5904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977F3F1-3040-6F4D-89FA-F6C7791C57E3}"/>
              </a:ext>
            </a:extLst>
          </p:cNvPr>
          <p:cNvSpPr/>
          <p:nvPr/>
        </p:nvSpPr>
        <p:spPr>
          <a:xfrm>
            <a:off x="8493124" y="1314563"/>
            <a:ext cx="648000" cy="5904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977F3F1-3040-6F4D-89FA-F6C7791C57E3}"/>
              </a:ext>
            </a:extLst>
          </p:cNvPr>
          <p:cNvSpPr/>
          <p:nvPr/>
        </p:nvSpPr>
        <p:spPr>
          <a:xfrm>
            <a:off x="7402805" y="2076563"/>
            <a:ext cx="592761" cy="5904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977F3F1-3040-6F4D-89FA-F6C7791C57E3}"/>
              </a:ext>
            </a:extLst>
          </p:cNvPr>
          <p:cNvSpPr/>
          <p:nvPr/>
        </p:nvSpPr>
        <p:spPr>
          <a:xfrm>
            <a:off x="8662363" y="2076563"/>
            <a:ext cx="648000" cy="5904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FACF9B-CB4A-9345-ACD6-DBEB75AEB3FC}"/>
              </a:ext>
            </a:extLst>
          </p:cNvPr>
          <p:cNvSpPr/>
          <p:nvPr/>
        </p:nvSpPr>
        <p:spPr>
          <a:xfrm>
            <a:off x="7959725" y="2686163"/>
            <a:ext cx="677791" cy="5904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244EE8F-F90C-DA4B-9ACA-FC8B099429E6}"/>
              </a:ext>
            </a:extLst>
          </p:cNvPr>
          <p:cNvSpPr/>
          <p:nvPr/>
        </p:nvSpPr>
        <p:spPr>
          <a:xfrm>
            <a:off x="7273925" y="4572000"/>
            <a:ext cx="588804" cy="6088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0BAE3CD-1B86-0B4B-89EF-33206DB5F8F8}"/>
              </a:ext>
            </a:extLst>
          </p:cNvPr>
          <p:cNvSpPr/>
          <p:nvPr/>
        </p:nvSpPr>
        <p:spPr>
          <a:xfrm>
            <a:off x="8513921" y="4572000"/>
            <a:ext cx="684000" cy="6088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EA610E6-AE49-F148-99A5-61AB8B5BC3A6}"/>
              </a:ext>
            </a:extLst>
          </p:cNvPr>
          <p:cNvSpPr/>
          <p:nvPr/>
        </p:nvSpPr>
        <p:spPr>
          <a:xfrm>
            <a:off x="7523321" y="5366154"/>
            <a:ext cx="588804" cy="6088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E74E329-E61D-E941-8D91-7CE763856A25}"/>
              </a:ext>
            </a:extLst>
          </p:cNvPr>
          <p:cNvSpPr/>
          <p:nvPr/>
        </p:nvSpPr>
        <p:spPr>
          <a:xfrm>
            <a:off x="8818721" y="5334767"/>
            <a:ext cx="684000" cy="6088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77C1017-27D0-994E-AB9B-B5958960A6E1}"/>
              </a:ext>
            </a:extLst>
          </p:cNvPr>
          <p:cNvSpPr/>
          <p:nvPr/>
        </p:nvSpPr>
        <p:spPr>
          <a:xfrm>
            <a:off x="7883525" y="6026936"/>
            <a:ext cx="684000" cy="6088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E812417-60A0-CA4E-9FC9-C1914CC77CC3}"/>
              </a:ext>
            </a:extLst>
          </p:cNvPr>
          <p:cNvSpPr/>
          <p:nvPr/>
        </p:nvSpPr>
        <p:spPr>
          <a:xfrm>
            <a:off x="8666321" y="3886200"/>
            <a:ext cx="588804" cy="6088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530571" y="2096318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5574282" y="2096318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36598" y="0"/>
            <a:ext cx="837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b="1" dirty="0">
                <a:latin typeface="Times New Roman" pitchFamily="18" charset="0"/>
                <a:cs typeface="Times New Roman" pitchFamily="18" charset="0"/>
              </a:rPr>
              <a:t>a) Tính 9 + 2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776403" y="682545"/>
            <a:ext cx="3488612" cy="612855"/>
            <a:chOff x="816102" y="1313526"/>
            <a:chExt cx="3488612" cy="612855"/>
          </a:xfrm>
        </p:grpSpPr>
        <p:sp>
          <p:nvSpPr>
            <p:cNvPr id="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2800" dirty="0">
                  <a:latin typeface="Times New Roman" pitchFamily="18" charset="0"/>
                  <a:cs typeface="Times New Roman" pitchFamily="18" charset="0"/>
                </a:rPr>
                <a:t>Đếm tiếp: 9 , 10, 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427425" y="1313526"/>
              <a:ext cx="685800" cy="6128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6054725" y="448061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+  2  </a:t>
            </a:r>
            <a:r>
              <a:rPr lang="x-none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x-none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96925" y="-152400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Curved Down Arrow 15"/>
          <p:cNvSpPr/>
          <p:nvPr/>
        </p:nvSpPr>
        <p:spPr>
          <a:xfrm>
            <a:off x="2424444" y="533400"/>
            <a:ext cx="582281" cy="228600"/>
          </a:xfrm>
          <a:prstGeom prst="curved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3110244" y="533400"/>
            <a:ext cx="582281" cy="228600"/>
          </a:xfrm>
          <a:prstGeom prst="curved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07325" y="609600"/>
            <a:ext cx="685800" cy="723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800543" y="2136227"/>
            <a:ext cx="4480598" cy="2985433"/>
            <a:chOff x="6277225" y="784518"/>
            <a:chExt cx="4480598" cy="29854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Tách</a:t>
              </a:r>
              <a:r>
                <a: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: 3 = 1 + 2</a:t>
              </a:r>
              <a:endParaRPr lang="x-none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9 +            =</a:t>
              </a:r>
              <a:endParaRPr lang="x-none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10 +            = </a:t>
              </a:r>
              <a:endParaRPr lang="x-none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9 + 3 = </a:t>
              </a:r>
              <a:endParaRPr lang="x-none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9" y="3081402"/>
              <a:ext cx="666930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E0C986-E2D3-314D-8665-986F4AB0860B}"/>
              </a:ext>
            </a:extLst>
          </p:cNvPr>
          <p:cNvGrpSpPr/>
          <p:nvPr/>
        </p:nvGrpSpPr>
        <p:grpSpPr>
          <a:xfrm>
            <a:off x="5849187" y="2120246"/>
            <a:ext cx="4480598" cy="2985433"/>
            <a:chOff x="6277225" y="784518"/>
            <a:chExt cx="4480598" cy="298543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6F0671-32E9-EA4F-B67F-9B1F4A6A3D9A}"/>
                </a:ext>
              </a:extLst>
            </p:cNvPr>
            <p:cNvSpPr/>
            <p:nvPr/>
          </p:nvSpPr>
          <p:spPr>
            <a:xfrm>
              <a:off x="6277225" y="784518"/>
              <a:ext cx="4480598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Tách</a:t>
              </a:r>
              <a:r>
                <a: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: 7 </a:t>
              </a:r>
              <a:r>
                <a:rPr lang="en-US" sz="2800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=           + </a:t>
              </a:r>
              <a:endParaRPr lang="x-none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9 +            =</a:t>
              </a:r>
              <a:endParaRPr lang="x-none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10 +            = </a:t>
              </a:r>
              <a:endParaRPr lang="x-none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9 + 7 = </a:t>
              </a:r>
              <a:endParaRPr lang="x-none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4E4AA05-A3CD-074C-AD61-8D3A72B6B69A}"/>
                </a:ext>
              </a:extLst>
            </p:cNvPr>
            <p:cNvSpPr/>
            <p:nvPr/>
          </p:nvSpPr>
          <p:spPr>
            <a:xfrm>
              <a:off x="7489391" y="1562220"/>
              <a:ext cx="627215" cy="53105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AC224AE-587E-D149-9E95-3E0985CE6958}"/>
                </a:ext>
              </a:extLst>
            </p:cNvPr>
            <p:cNvSpPr/>
            <p:nvPr/>
          </p:nvSpPr>
          <p:spPr>
            <a:xfrm>
              <a:off x="8914665" y="1562219"/>
              <a:ext cx="627215" cy="53105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738553E-FA4D-3F42-9DE5-4FE4AA227F47}"/>
                </a:ext>
              </a:extLst>
            </p:cNvPr>
            <p:cNvSpPr/>
            <p:nvPr/>
          </p:nvSpPr>
          <p:spPr>
            <a:xfrm>
              <a:off x="7778163" y="2415264"/>
              <a:ext cx="627215" cy="5162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E15840A-F7C2-4142-BD26-731E8CB08128}"/>
                </a:ext>
              </a:extLst>
            </p:cNvPr>
            <p:cNvSpPr/>
            <p:nvPr/>
          </p:nvSpPr>
          <p:spPr>
            <a:xfrm>
              <a:off x="9138315" y="2415262"/>
              <a:ext cx="627215" cy="5162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7AF6BD8-ECDB-E44E-88AD-C3BB5034AEA2}"/>
                </a:ext>
              </a:extLst>
            </p:cNvPr>
            <p:cNvSpPr/>
            <p:nvPr/>
          </p:nvSpPr>
          <p:spPr>
            <a:xfrm>
              <a:off x="8082963" y="3083872"/>
              <a:ext cx="690440" cy="6443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1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255665" y="1476147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b="1" dirty="0">
                <a:latin typeface="Times New Roman" pitchFamily="18" charset="0"/>
                <a:cs typeface="Times New Roman" pitchFamily="18" charset="0"/>
              </a:rPr>
              <a:t>b) Tính: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1482725" y="1295400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 +  3    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5402170" y="1295400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x-none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x-none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x-none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4E4AA05-A3CD-074C-AD61-8D3A72B6B69A}"/>
              </a:ext>
            </a:extLst>
          </p:cNvPr>
          <p:cNvSpPr/>
          <p:nvPr/>
        </p:nvSpPr>
        <p:spPr>
          <a:xfrm>
            <a:off x="7971134" y="2209801"/>
            <a:ext cx="598191" cy="5333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C224AE-587E-D149-9E95-3E0985CE6958}"/>
              </a:ext>
            </a:extLst>
          </p:cNvPr>
          <p:cNvSpPr/>
          <p:nvPr/>
        </p:nvSpPr>
        <p:spPr>
          <a:xfrm>
            <a:off x="9026525" y="2209800"/>
            <a:ext cx="627215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2AF2162-BB9D-B049-BDA9-3B406AF9340F}"/>
              </a:ext>
            </a:extLst>
          </p:cNvPr>
          <p:cNvSpPr/>
          <p:nvPr/>
        </p:nvSpPr>
        <p:spPr>
          <a:xfrm>
            <a:off x="3387725" y="685800"/>
            <a:ext cx="685800" cy="6128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x-none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D737904-A964-E24E-98C7-306E93E6752F}"/>
              </a:ext>
            </a:extLst>
          </p:cNvPr>
          <p:cNvSpPr/>
          <p:nvPr/>
        </p:nvSpPr>
        <p:spPr>
          <a:xfrm>
            <a:off x="2016125" y="2819401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1729F27-FCEC-E145-9AB2-A42B7C4D3466}"/>
              </a:ext>
            </a:extLst>
          </p:cNvPr>
          <p:cNvSpPr/>
          <p:nvPr/>
        </p:nvSpPr>
        <p:spPr>
          <a:xfrm>
            <a:off x="3441399" y="2819400"/>
            <a:ext cx="683413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B45EBCF-709C-264F-B8D4-CB09597CA682}"/>
              </a:ext>
            </a:extLst>
          </p:cNvPr>
          <p:cNvSpPr/>
          <p:nvPr/>
        </p:nvSpPr>
        <p:spPr>
          <a:xfrm>
            <a:off x="2311025" y="369909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E521CCD-B208-9B46-BDE3-9A8531C2D056}"/>
              </a:ext>
            </a:extLst>
          </p:cNvPr>
          <p:cNvSpPr/>
          <p:nvPr/>
        </p:nvSpPr>
        <p:spPr>
          <a:xfrm>
            <a:off x="3665048" y="3672444"/>
            <a:ext cx="684000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049230-6C1D-144F-82E1-5757061E245A}"/>
              </a:ext>
            </a:extLst>
          </p:cNvPr>
          <p:cNvSpPr/>
          <p:nvPr/>
        </p:nvSpPr>
        <p:spPr>
          <a:xfrm>
            <a:off x="2720795" y="4433110"/>
            <a:ext cx="666930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C4E4AA05-A3CD-074C-AD61-8D3A72B6B69A}"/>
              </a:ext>
            </a:extLst>
          </p:cNvPr>
          <p:cNvSpPr/>
          <p:nvPr/>
        </p:nvSpPr>
        <p:spPr>
          <a:xfrm>
            <a:off x="7959725" y="2209801"/>
            <a:ext cx="598191" cy="5333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AC224AE-587E-D149-9E95-3E0985CE6958}"/>
              </a:ext>
            </a:extLst>
          </p:cNvPr>
          <p:cNvSpPr/>
          <p:nvPr/>
        </p:nvSpPr>
        <p:spPr>
          <a:xfrm>
            <a:off x="9026525" y="2209800"/>
            <a:ext cx="627215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EE15840A-F7C2-4142-BD26-731E8CB08128}"/>
              </a:ext>
            </a:extLst>
          </p:cNvPr>
          <p:cNvSpPr/>
          <p:nvPr/>
        </p:nvSpPr>
        <p:spPr>
          <a:xfrm>
            <a:off x="8710276" y="3748645"/>
            <a:ext cx="684000" cy="516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7AF6BD8-ECDB-E44E-88AD-C3BB5034AEA2}"/>
              </a:ext>
            </a:extLst>
          </p:cNvPr>
          <p:cNvSpPr/>
          <p:nvPr/>
        </p:nvSpPr>
        <p:spPr>
          <a:xfrm>
            <a:off x="7654925" y="4417255"/>
            <a:ext cx="690440" cy="6443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3AC224AE-587E-D149-9E95-3E0985CE6958}"/>
              </a:ext>
            </a:extLst>
          </p:cNvPr>
          <p:cNvSpPr/>
          <p:nvPr/>
        </p:nvSpPr>
        <p:spPr>
          <a:xfrm>
            <a:off x="8486626" y="2895600"/>
            <a:ext cx="684000" cy="5310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738553E-FA4D-3F42-9DE5-4FE4AA227F47}"/>
              </a:ext>
            </a:extLst>
          </p:cNvPr>
          <p:cNvSpPr/>
          <p:nvPr/>
        </p:nvSpPr>
        <p:spPr>
          <a:xfrm>
            <a:off x="7350125" y="3748645"/>
            <a:ext cx="627215" cy="5162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3AC224AE-587E-D149-9E95-3E0985CE6958}"/>
              </a:ext>
            </a:extLst>
          </p:cNvPr>
          <p:cNvSpPr/>
          <p:nvPr/>
        </p:nvSpPr>
        <p:spPr>
          <a:xfrm>
            <a:off x="7045325" y="2897947"/>
            <a:ext cx="627215" cy="5310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949325" y="5782061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 +  3  </a:t>
            </a:r>
            <a:r>
              <a:rPr lang="x-none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x-none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x-none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x-none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355477" y="5966541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b="1" dirty="0">
                <a:latin typeface="Times New Roman" pitchFamily="18" charset="0"/>
                <a:cs typeface="Times New Roman" pitchFamily="18" charset="0"/>
              </a:rPr>
              <a:t>c) 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4124812" y="5782061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 +  5  </a:t>
            </a:r>
            <a:r>
              <a:rPr lang="x-none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x-none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x-none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7043523" y="5763183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 +  4  </a:t>
            </a:r>
            <a:r>
              <a:rPr lang="x-none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x-none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x-none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701925" y="5829300"/>
            <a:ext cx="685800" cy="723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826125" y="5905500"/>
            <a:ext cx="685800" cy="723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797925" y="5943600"/>
            <a:ext cx="685800" cy="723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2" grpId="0"/>
      <p:bldP spid="4" grpId="0" animBg="1"/>
      <p:bldP spid="16" grpId="0" animBg="1"/>
      <p:bldP spid="17" grpId="0" animBg="1"/>
      <p:bldP spid="18" grpId="0" animBg="1"/>
      <p:bldP spid="18" grpId="1" animBg="1"/>
      <p:bldP spid="21" grpId="0"/>
      <p:bldP spid="22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5" grpId="0" animBg="1"/>
      <p:bldP spid="56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78" grpId="0" animBg="1"/>
      <p:bldP spid="79" grpId="0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1216</Words>
  <Application>Microsoft Office PowerPoint</Application>
  <PresentationFormat>Custom</PresentationFormat>
  <Paragraphs>487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Times New Roman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Anh Đào</dc:creator>
  <cp:lastModifiedBy>ADMIN</cp:lastModifiedBy>
  <cp:revision>50</cp:revision>
  <dcterms:created xsi:type="dcterms:W3CDTF">2006-08-16T00:00:00Z</dcterms:created>
  <dcterms:modified xsi:type="dcterms:W3CDTF">2023-09-26T03:26:56Z</dcterms:modified>
</cp:coreProperties>
</file>