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95" r:id="rId7"/>
    <p:sldId id="262" r:id="rId8"/>
    <p:sldId id="263" r:id="rId9"/>
    <p:sldId id="282" r:id="rId10"/>
    <p:sldId id="283" r:id="rId11"/>
    <p:sldId id="284" r:id="rId12"/>
    <p:sldId id="285" r:id="rId13"/>
    <p:sldId id="264" r:id="rId14"/>
    <p:sldId id="265" r:id="rId15"/>
    <p:sldId id="266" r:id="rId16"/>
    <p:sldId id="267" r:id="rId17"/>
    <p:sldId id="278" r:id="rId18"/>
    <p:sldId id="293" r:id="rId19"/>
    <p:sldId id="294" r:id="rId20"/>
    <p:sldId id="268" r:id="rId21"/>
    <p:sldId id="297" r:id="rId22"/>
    <p:sldId id="279" r:id="rId23"/>
    <p:sldId id="286" r:id="rId24"/>
    <p:sldId id="298" r:id="rId25"/>
    <p:sldId id="299" r:id="rId26"/>
    <p:sldId id="300" r:id="rId27"/>
    <p:sldId id="292" r:id="rId28"/>
    <p:sldId id="271" r:id="rId29"/>
    <p:sldId id="272" r:id="rId30"/>
    <p:sldId id="273" r:id="rId31"/>
    <p:sldId id="274" r:id="rId32"/>
    <p:sldId id="275" r:id="rId33"/>
    <p:sldId id="277" r:id="rId3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>
      <p:cViewPr>
        <p:scale>
          <a:sx n="50" d="100"/>
          <a:sy n="50" d="100"/>
        </p:scale>
        <p:origin x="-1098" y="-456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 sáng</a:t>
            </a:r>
            <a:r>
              <a:rPr lang="en-US" baseline="0" smtClean="0"/>
              <a:t> G và 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29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giúp</a:t>
            </a:r>
            <a:r>
              <a:rPr lang="en-US" baseline="0" smtClean="0"/>
              <a:t> HS phân biệt ghẹ xanh và ghẹ đỏ.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78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hẹ đỏ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80669" y="524251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Ghẹ Đỏ - Hải Sản Phát Lợ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299757"/>
            <a:ext cx="4630221" cy="427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ác loại ghẹ biển và cách phân b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379051"/>
            <a:ext cx="5562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9738520" y="1447800"/>
            <a:ext cx="1981199" cy="105532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2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gỗ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89388" y="5566362"/>
            <a:ext cx="18859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Nhà Gỗ Đẹp hiện đại, Như quỳnh, Hưng yên - NHÀ GỖ ĐẸP | Nhà Thờ Họ | Nhà Gỗ  | Nhà Cổ | Nhà gỗ Lim | Nhà Gỗ 5 gian | Nhà Gỗ 3 gian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9" y="38100"/>
            <a:ext cx="7315200" cy="498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88650" y="5478825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nho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65000" y="5463537"/>
            <a:ext cx="161518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4" descr="Grape Vine (Thompson Seedless) | Restoring E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47" y="428505"/>
            <a:ext cx="6115368" cy="45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7471569" y="282972"/>
            <a:ext cx="2857500" cy="10398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747919" y="4664008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nho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32193" y="4661420"/>
            <a:ext cx="161518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85519" y="465839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gỗ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797471" y="4647405"/>
            <a:ext cx="18859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624681" y="4648339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 đá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50787" y="4648200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042319" y="465248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hẹ đỏ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928155" y="4651480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4" descr="Grape Vine (Thompson Seedless) | Restoring Ed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968" y="2209851"/>
            <a:ext cx="2793099" cy="209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>
            <a:off x="11239763" y="1160514"/>
            <a:ext cx="615236" cy="11922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Nhà Gỗ Đẹp hiện đại, Như quỳnh, Hưng yên - NHÀ GỖ ĐẸP | Nhà Thờ Họ | Nhà Gỗ  | Nhà Cổ | Nhà gỗ Lim | Nhà Gỗ 5 gian | Nhà Gỗ 3 gian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380" y="2286000"/>
            <a:ext cx="3013939" cy="205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Ghẹ Đỏ - Hải Sản Phát Lợ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72" y="2242968"/>
            <a:ext cx="2271389" cy="209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Ghế đá granito màu ghi đỏ - ghedahunghuye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9085"/>
          <a:stretch/>
        </p:blipFill>
        <p:spPr bwMode="auto">
          <a:xfrm>
            <a:off x="581022" y="2211215"/>
            <a:ext cx="1968049" cy="20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281" y="4876800"/>
            <a:ext cx="12955588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52" y="-152400"/>
            <a:ext cx="8454422" cy="422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7" y="3657600"/>
            <a:ext cx="11323205" cy="175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096481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77066" y="1712918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>
                <a:solidFill>
                  <a:srgbClr val="FF0000"/>
                </a:solidFill>
                <a:latin typeface="HP001 4H"/>
                <a:ea typeface="HP001 4H"/>
              </a:rPr>
              <a:t>θ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1265" y="-869506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958015" y="1712918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>
                <a:solidFill>
                  <a:srgbClr val="FF0000"/>
                </a:solidFill>
                <a:latin typeface="HP001 4H"/>
                <a:ea typeface="HP001 4H"/>
              </a:rPr>
              <a:t>η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2145" y="144467"/>
            <a:ext cx="10906729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n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1524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11867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034149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85344" y="171291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 smtClean="0">
                <a:solidFill>
                  <a:srgbClr val="FF0000"/>
                </a:solidFill>
                <a:latin typeface="HP001 4H"/>
                <a:ea typeface="HP001 4H"/>
              </a:rPr>
              <a:t>Ή</a:t>
            </a:r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ɑ</a:t>
            </a:r>
            <a:r>
              <a:rPr lang="el-GR" sz="28700" smtClean="0">
                <a:solidFill>
                  <a:srgbClr val="FF0000"/>
                </a:solidFill>
                <a:latin typeface="HP001 4H"/>
                <a:ea typeface="HP001 4H"/>
              </a:rPr>
              <a:t>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0508" y="-1231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6209" y="-9715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9898" y="609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50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77E-6 3.33333E-6 L -0.0094 -0.01389 L -0.01984 -0.02315 L -0.03499 -0.02778 L -0.04909 -0.02407 L -0.05901 -0.01296 L -0.06736 0.00093 L -0.0752 0.03426 L -0.07937 0.06389 L -0.07572 0.10556 L -0.06945 0.13426 L -0.06058 0.15093 L -0.04857 0.16667 L -0.03499 0.16944 L -0.02037 0.16574 L -0.00418 0.14815 L 0.00626 0.11944 L 0.01096 0.08704 L 0.01096 0.05648 L 0.00783 0.03148 L 0.00313 0.01296 L 1.3577E-6 3.33333E-6 Z " pathEditMode="relative" ptsTypes="AAAAAAAAAAAAAAAAAAAAAA">
                                      <p:cBhvr>
                                        <p:cTn id="11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783E-7 -2.59259E-6 L -3.75783E-7 0.35556 L -0.00209 0.41667 L -0.00417 0.4463 L -0.01044 0.48148 L -0.02192 0.51111 L -0.03131 0.52408 L -0.04488 0.52593 L -0.05219 0.51297 L -0.05637 0.4963 L -0.05637 0.46482 L -0.0501 0.40741 L -0.03758 0.34815 L -0.0167 0.27408 L 0.04489 0.07037 L 0.08873 -0.08148 L 0.11169 -0.17037 L 0.12004 -0.23518 L 0.12004 -0.28333 L 0.11482 -0.3037 L 0.10752 -0.31296 L 0.09917 -0.31296 L 0.08977 -0.30555 L 0.08038 -0.28518 L 0.07516 -0.2537 L 0.07098 -0.23703 L 0.06576 -0.20185 L 0.06472 0.21111 L 0.06785 0.12593 L 0.08351 0.07778 L 0.10021 0.03334 L 0.11796 0.01111 L 0.13466 0.00556 L 0.14927 0.02408 L 0.15345 0.0426 L 0.15553 0.05926 L 0.15553 0.15556 L 0.15553 0.17037 L 0.15867 0.18704 L 0.16702 0.20185 L 0.17641 0.20556 L 0.20251 0.19445 L 0.2286 0.16482 L 0.25261 0.12222 L 0.26827 0.08704 L 0.27349 0.0463 L 0.26827 0.02037 L 0.25261 0.00741 L 0.23069 0.02963 L 0.22025 0.05556 L 0.21086 0.08519 L 0.20668 0.12037 L 0.20668 0.1426 L 0.21399 0.17963 L 0.22443 0.1963 L 0.24113 0.20556 L 0.2547 0.20741 L 0.27349 0.19445 L 0.29228 0.16667 " pathEditMode="relative" ptsTypes="AAAAAAAAAAAAAAAAAAAAAAAAAAAAAAAAAAAAAAAAAAAAAAAAAAAAAAAAAAA">
                                      <p:cBhvr>
                                        <p:cTn id="22" dur="2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25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648310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57150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 smtClean="0">
                <a:solidFill>
                  <a:srgbClr val="FF0000"/>
                </a:solidFill>
                <a:latin typeface="HP001 4 hàng" pitchFamily="34" charset="0"/>
              </a:rPr>
              <a:t>η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0543" y="-86904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557E-6 -1.48148E-6 L 0.00548 -0.0125 L 0.01332 -0.02916 L 0.0235 -0.04027 L 0.03054 -0.04305 L 0.03759 -0.04467 L 0.04777 -0.04189 L 0.05482 -0.03217 L 0.05873 -0.01944 L 0.0603 -0.00416 L 0.0603 0.15973 L 0.06265 0.08195 L 0.07205 0.04167 L 0.08458 -0.00139 L 0.09867 -0.03055 L 0.11277 -0.04583 L 0.12686 -0.04467 L 0.13704 -0.03495 L 0.14252 -0.02083 L 0.14409 -0.00416 L 0.14409 0.00417 L 0.14487 0.03611 L 0.14487 0.10973 L 0.14487 0.12778 L 0.14801 0.13889 L 0.15192 0.14723 L 0.15897 0.15278 L 0.16523 0.15278 L 0.17541 0.14306 L 0.18873 0.10834 L 0.213 0.025 L 0.24589 -0.09861 L 0.27173 -0.19027 L 0.28035 -0.24861 L 0.28348 -0.29166 L 0.28113 -0.33472 L 0.27878 -0.35 L 0.27408 -0.36111 L 0.26547 -0.36389 L 0.25294 -0.35555 L 0.24276 -0.33194 L 0.23415 -0.29583 L 0.23023 -0.26666 L 0.22866 -0.22916 L 0.2271 -0.1625 L 0.2271 0.15834 L 0.23101 0.075 L 0.23415 0.05556 L 0.25451 -0.00833 L 0.26782 -0.03333 L 0.28191 -0.04467 L 0.29523 -0.04189 L 0.30384 -0.03333 L 0.30854 -0.01944 L 0.31089 0.00556 L 0.31089 0.05139 L 0.31089 0.11389 L 0.31245 0.13334 L 0.31794 0.14723 L 0.32577 0.15278 L 0.3383 0.15 L 0.34769 0.13473 L 0.36022 0.09584 L 0.36884 0.06111 L 0.37197 0.0375 L 0.37588 0.01111 L 0.38371 -0.01527 L 0.39703 -0.03333 L 0.41034 -0.04305 L 0.42444 -0.04305 L 0.43775 -0.03333 L 0.44166 -0.02777 L 0.4307 -0.0375 L 0.42365 -0.04305 L 0.41504 -0.04305 L 0.40877 -0.04305 L 0.40016 -0.03611 L 0.39155 -0.02777 L 0.38763 -0.02083 L 0.38137 -0.01111 L 0.37432 0.01389 L 0.37119 0.0375 L 0.37119 0.07084 L 0.37667 0.10139 L 0.3845 0.12361 L 0.39468 0.13727 L 0.40251 0.14723 L 0.41034 0.15278 L 0.42287 0.15278 L 0.43305 0.14723 L 0.44714 0.13056 L 0.45811 0.10695 L 0.46281 0.07361 L 0.46359 0.04861 L 0.45889 0.01667 L 0.45184 -0.01111 L 0.43931 -0.03055 " pathEditMode="relative" ptsTypes="AAAAAAAAAAAAAAAAAAAAAAAAAAAAAAAAAAAAAAAAAAAAAAAAAAAAAAAAAAAAAAAAAAAAAAAAAAAAAAAAAAAAAAAAAAAAAAAAA">
                                      <p:cBhvr>
                                        <p:cTn id="11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1" y="1355457"/>
            <a:ext cx="11434330" cy="214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200400"/>
            <a:ext cx="12211051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" y="4634672"/>
            <a:ext cx="110045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t="4311" r="10191" b="19907"/>
          <a:stretch/>
        </p:blipFill>
        <p:spPr>
          <a:xfrm>
            <a:off x="-49213" y="1319256"/>
            <a:ext cx="1989931" cy="2035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8" t="10867" r="2367" b="16863"/>
          <a:stretch/>
        </p:blipFill>
        <p:spPr>
          <a:xfrm>
            <a:off x="-26194" y="3277014"/>
            <a:ext cx="1924248" cy="1815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7" t="19237" r="31237" b="13125"/>
          <a:stretch/>
        </p:blipFill>
        <p:spPr>
          <a:xfrm rot="2303103">
            <a:off x="416130" y="4732234"/>
            <a:ext cx="1121570" cy="231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092171" y="3124199"/>
            <a:ext cx="3678391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smtClean="0">
                <a:solidFill>
                  <a:srgbClr val="FF0000"/>
                </a:solidFill>
                <a:latin typeface="HP001 TD 4H" pitchFamily="34" charset="0"/>
                <a:ea typeface="HP001 4H"/>
              </a:rPr>
              <a:t>Ƒh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260153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θ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0139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519069" y="3124199"/>
            <a:ext cx="3678391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η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8494" y="310514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η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83429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Ή</a:t>
            </a:r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ɑ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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94719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lá 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η</a:t>
            </a:r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2145" y="144467"/>
            <a:ext cx="10906729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0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n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1524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33667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318524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85344" y="171291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 smtClean="0">
                <a:solidFill>
                  <a:srgbClr val="FF0000"/>
                </a:solidFill>
                <a:latin typeface="HP001 4H"/>
                <a:ea typeface="HP001 4H"/>
              </a:rPr>
              <a:t>Ή</a:t>
            </a:r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ɑ</a:t>
            </a:r>
            <a:r>
              <a:rPr lang="el-GR" sz="28700" smtClean="0">
                <a:solidFill>
                  <a:srgbClr val="FF0000"/>
                </a:solidFill>
                <a:latin typeface="HP001 4H"/>
                <a:ea typeface="HP001 4H"/>
              </a:rPr>
              <a:t>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0508" y="-1231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6209" y="-9715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9898" y="609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20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77E-6 3.33333E-6 L -0.0094 -0.01389 L -0.01984 -0.02315 L -0.03499 -0.02778 L -0.04909 -0.02407 L -0.05901 -0.01296 L -0.06736 0.00093 L -0.0752 0.03426 L -0.07937 0.06389 L -0.07572 0.10556 L -0.06945 0.13426 L -0.06058 0.15093 L -0.04857 0.16667 L -0.03499 0.16944 L -0.02037 0.16574 L -0.00418 0.14815 L 0.00626 0.11944 L 0.01096 0.08704 L 0.01096 0.05648 L 0.00783 0.03148 L 0.00313 0.01296 L 1.3577E-6 3.33333E-6 Z " pathEditMode="relative" ptsTypes="AAAAAAAAAAAAAAAAAAAAAA">
                                      <p:cBhvr>
                                        <p:cTn id="11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783E-7 -2.59259E-6 L -3.75783E-7 0.35556 L -0.00209 0.41667 L -0.00417 0.4463 L -0.01044 0.48148 L -0.02192 0.51111 L -0.03131 0.52408 L -0.04488 0.52593 L -0.05219 0.51297 L -0.05637 0.4963 L -0.05637 0.46482 L -0.0501 0.40741 L -0.03758 0.34815 L -0.0167 0.27408 L 0.04489 0.07037 L 0.08873 -0.08148 L 0.11169 -0.17037 L 0.12004 -0.23518 L 0.12004 -0.28333 L 0.11482 -0.3037 L 0.10752 -0.31296 L 0.09917 -0.31296 L 0.08977 -0.30555 L 0.08038 -0.28518 L 0.07516 -0.2537 L 0.07098 -0.23703 L 0.06576 -0.20185 L 0.06472 0.21111 L 0.06785 0.12593 L 0.08351 0.07778 L 0.10021 0.03334 L 0.11796 0.01111 L 0.13466 0.00556 L 0.14927 0.02408 L 0.15345 0.0426 L 0.15553 0.05926 L 0.15553 0.15556 L 0.15553 0.17037 L 0.15867 0.18704 L 0.16702 0.20185 L 0.17641 0.20556 L 0.20251 0.19445 L 0.2286 0.16482 L 0.25261 0.12222 L 0.26827 0.08704 L 0.27349 0.0463 L 0.26827 0.02037 L 0.25261 0.00741 L 0.23069 0.02963 L 0.22025 0.05556 L 0.21086 0.08519 L 0.20668 0.12037 L 0.20668 0.1426 L 0.21399 0.17963 L 0.22443 0.1963 L 0.24113 0.20556 L 0.2547 0.20741 L 0.27349 0.19445 L 0.29228 0.16667 " pathEditMode="relative" ptsTypes="AAAAAAAAAAAAAAAAAAAAAAAAAAAAAAAAAAAAAAAAAAAAAAAAAAAAAAAAAAA">
                                      <p:cBhvr>
                                        <p:cTn id="22" dur="2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25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91491"/>
              </p:ext>
            </p:extLst>
          </p:nvPr>
        </p:nvGraphicFramePr>
        <p:xfrm>
          <a:off x="215396" y="121920"/>
          <a:ext cx="1170432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19881" y="1712595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lá 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η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5301506"/>
            <a:ext cx="2709556" cy="1712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8319" y="-12287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4344" y="-18002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894" y="-46274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094" y="-8763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7.40741E-7 L 0.05168 -0.17361 L 0.07205 -0.25139 L 0.08301 -0.3 L 0.08927 -0.34884 L 0.09006 -0.38611 L 0.08614 -0.40694 L 0.08066 -0.41805 L 0.07048 -0.42361 L 0.05952 -0.41389 L 0.0509 -0.40139 L 0.0415 -0.36111 L 0.03602 -0.32777 L 0.03367 -0.27384 L 0.03446 -0.02222 L 0.03759 0.02223 L 0.0415 0.05278 L 0.04934 0.07917 L 0.05482 0.08889 L 0.06891 0.09861 L 0.08379 0.09167 L 0.09475 0.08056 L 0.10963 0.04584 L 0.11746 0.00973 L 0.12138 -0.03472 L 0.13156 -0.06805 L 0.148 -0.09583 L 0.16602 -0.10416 L 0.17763 -0.10277 L 0.18859 -0.08889 L 0.19643 -0.075 L 0.18233 -0.09722 L 0.16836 -0.10416 L 0.15584 -0.1 L 0.148 -0.09583 L 0.13548 -0.075 L 0.12451 -0.04444 L 0.11981 -0.025 L 0.11981 0.00255 L 0.12216 0.03056 L 0.12764 0.05556 L 0.13626 0.07639 L 0.15114 0.09028 L 0.16288 0.09445 L 0.17685 0.09306 L 0.19016 0.07639 L 0.20047 0.05278 L 0.20517 0.03056 L 0.20752 -0.00578 L 0.20517 -0.03356 L 0.19956 -0.05972 L 0.19408 -0.07916 " pathEditMode="relative" ptsTypes="AAAAAAAAAAAAAAAAAAAAAAAAAAAAAAAAAAAAAAAAAAAAAAAAAAAA">
                                      <p:cBhvr>
                                        <p:cTn id="11" dur="1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2.59259E-6 L 3.68146E-6 0.15185 L 3.68146E-6 0.17222 L 0.00104 0.18056 L 0.00261 0.19074 L 0.00731 0.20185 L 0.01201 0.20556 L 0.01671 0.20741 L 0.02297 0.20556 L 0.03342 0.19722 L 0.04438 0.17963 L 0.0543 0.14722 L 0.06423 0.10648 " pathEditMode="relative" ptsTypes="AAAAAAAAAAAAA">
                                      <p:cBhvr>
                                        <p:cTn id="22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2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8021E-6 -1.11111E-6 L -0.02741 0.04861 " pathEditMode="relative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557E-6 -1.48148E-6 L 0.00548 -0.0125 L 0.01332 -0.02916 L 0.0235 -0.04027 L 0.03054 -0.04305 L 0.03759 -0.04467 L 0.04777 -0.04189 L 0.05482 -0.03217 L 0.05873 -0.01944 L 0.0603 -0.00416 L 0.0603 0.15973 L 0.06265 0.08195 L 0.07205 0.04167 L 0.08458 -0.00139 L 0.09867 -0.03055 L 0.11277 -0.04583 L 0.12686 -0.04467 L 0.13704 -0.03495 L 0.14252 -0.02083 L 0.14409 -0.00416 L 0.14409 0.00417 L 0.14487 0.03611 L 0.14487 0.10973 L 0.14487 0.12778 L 0.14801 0.13889 L 0.15192 0.14723 L 0.15897 0.15278 L 0.16523 0.15278 L 0.17541 0.14306 L 0.18873 0.10834 L 0.213 0.025 L 0.24589 -0.09861 L 0.27173 -0.19027 L 0.28035 -0.24861 L 0.28348 -0.29166 L 0.28113 -0.33472 L 0.27878 -0.35 L 0.27408 -0.36111 L 0.26547 -0.36389 L 0.25294 -0.35555 L 0.24276 -0.33194 L 0.23415 -0.29583 L 0.23023 -0.26666 L 0.22866 -0.22916 L 0.2271 -0.1625 L 0.2271 0.15834 L 0.23101 0.075 L 0.23415 0.05556 L 0.25451 -0.00833 L 0.26782 -0.03333 L 0.28191 -0.04467 L 0.29523 -0.04189 L 0.30384 -0.03333 L 0.30854 -0.01944 L 0.31089 0.00556 L 0.31089 0.05139 L 0.31089 0.11389 L 0.31245 0.13334 L 0.31794 0.14723 L 0.32577 0.15278 L 0.3383 0.15 L 0.34769 0.13473 L 0.36022 0.09584 L 0.36884 0.06111 L 0.37197 0.0375 L 0.37588 0.01111 L 0.38371 -0.01527 L 0.39703 -0.03333 L 0.41034 -0.04305 L 0.42444 -0.04305 L 0.43775 -0.03333 L 0.44166 -0.02777 L 0.4307 -0.0375 L 0.42365 -0.04305 L 0.41504 -0.04305 L 0.40877 -0.04305 L 0.40016 -0.03611 L 0.39155 -0.02777 L 0.38763 -0.02083 L 0.38137 -0.01111 L 0.37432 0.01389 L 0.37119 0.0375 L 0.37119 0.07084 L 0.37667 0.10139 L 0.3845 0.12361 L 0.39468 0.13727 L 0.40251 0.14723 L 0.41034 0.15278 L 0.42287 0.15278 L 0.43305 0.14723 L 0.44714 0.13056 L 0.45811 0.10695 L 0.46281 0.07361 L 0.46359 0.04861 L 0.45889 0.01667 L 0.45184 -0.01111 L 0.43931 -0.03055 " pathEditMode="relative" ptsTypes="AAAAAAAAAAAAAAAAAAAAAAAAAAAAAAAAAAAAAAAAAAAAAAAAAAAAAAAAAAAAAAAAAAAAAAAAAAAAAAAAAAAAAAAAAAAAAAAAA">
                                      <p:cBhvr>
                                        <p:cTn id="45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0"/>
                            </p:stCondLst>
                            <p:childTnLst>
                              <p:par>
                                <p:cTn id="4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4" t="30847" r="33195" b="34633"/>
          <a:stretch/>
        </p:blipFill>
        <p:spPr bwMode="auto">
          <a:xfrm>
            <a:off x="2733749" y="142872"/>
            <a:ext cx="6208665" cy="300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28125" r="32724" b="30078"/>
          <a:stretch/>
        </p:blipFill>
        <p:spPr bwMode="auto">
          <a:xfrm>
            <a:off x="2893379" y="3124200"/>
            <a:ext cx="5889404" cy="361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" b="61667"/>
          <a:stretch/>
        </p:blipFill>
        <p:spPr>
          <a:xfrm>
            <a:off x="490861" y="0"/>
            <a:ext cx="11147897" cy="553402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51719" y="4876800"/>
            <a:ext cx="10141025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nhờ Hà bê ghế nhỏ.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39281" y="5260443"/>
            <a:ext cx="1981200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8694113" y="5066315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011287" y="5068621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79"/>
          <a:stretch/>
        </p:blipFill>
        <p:spPr>
          <a:xfrm>
            <a:off x="130733" y="-54674"/>
            <a:ext cx="11891247" cy="59605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18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65406" y="5410200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 bà.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 bà ở ngõ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ỏ.</a:t>
            </a:r>
            <a:endParaRPr lang="en-US" sz="6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 gh  Nh  nh </a:t>
            </a:r>
            <a:endParaRPr lang="en-US" sz="9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0" y="4343400"/>
            <a:ext cx="1177780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44" y="-373961"/>
            <a:ext cx="7685838" cy="383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57" y="3124200"/>
            <a:ext cx="10293823" cy="159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51" y="5255347"/>
            <a:ext cx="9245023" cy="194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639754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Giới thiệu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0" b="7143"/>
          <a:stretch/>
        </p:blipFill>
        <p:spPr>
          <a:xfrm>
            <a:off x="1476556" y="1296249"/>
            <a:ext cx="9328763" cy="540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099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2399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8099" y="3682085"/>
            <a:ext cx="3904626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12817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89260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817" y="3682085"/>
            <a:ext cx="3905275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ghẹ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04851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nhẹ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8807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26325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30500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4287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7077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7577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128099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102399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128099" y="3682085"/>
            <a:ext cx="3904626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112817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089260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112817" y="3682085"/>
            <a:ext cx="3905275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ghẹ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2204851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nhẹ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98807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2226325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30500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614287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807077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997577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8214519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80752" y="2914874"/>
            <a:ext cx="256939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1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76319" y="2914874"/>
            <a:ext cx="270682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1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1919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03438" y="4800600"/>
            <a:ext cx="990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39129" y="4381500"/>
            <a:ext cx="990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7959671" y="2916005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66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185319" y="4381500"/>
            <a:ext cx="990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783357" y="4381500"/>
            <a:ext cx="990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49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31" y="323850"/>
            <a:ext cx="9299864" cy="464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94" y="4624315"/>
            <a:ext cx="12455526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71119" y="5135837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 đá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67917" y="5135698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2" descr="Ghế đá granito màu ghi đỏ - ghedahunghuy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85"/>
          <a:stretch/>
        </p:blipFill>
        <p:spPr bwMode="auto">
          <a:xfrm>
            <a:off x="2097931" y="381000"/>
            <a:ext cx="787986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193</Words>
  <Application>Microsoft Office PowerPoint</Application>
  <PresentationFormat>Custom</PresentationFormat>
  <Paragraphs>120</Paragraphs>
  <Slides>33</Slides>
  <Notes>17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99</cp:revision>
  <dcterms:created xsi:type="dcterms:W3CDTF">2021-05-08T14:00:55Z</dcterms:created>
  <dcterms:modified xsi:type="dcterms:W3CDTF">2021-06-14T14:58:59Z</dcterms:modified>
</cp:coreProperties>
</file>