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332" r:id="rId4"/>
    <p:sldId id="333" r:id="rId5"/>
    <p:sldId id="334" r:id="rId6"/>
    <p:sldId id="335" r:id="rId7"/>
    <p:sldId id="336" r:id="rId8"/>
    <p:sldId id="331" r:id="rId9"/>
    <p:sldId id="259" r:id="rId10"/>
    <p:sldId id="260" r:id="rId11"/>
    <p:sldId id="324" r:id="rId12"/>
    <p:sldId id="262" r:id="rId13"/>
    <p:sldId id="263" r:id="rId14"/>
    <p:sldId id="282" r:id="rId15"/>
    <p:sldId id="283" r:id="rId16"/>
    <p:sldId id="284" r:id="rId17"/>
    <p:sldId id="264" r:id="rId18"/>
    <p:sldId id="265" r:id="rId19"/>
    <p:sldId id="266" r:id="rId20"/>
    <p:sldId id="267" r:id="rId21"/>
    <p:sldId id="317" r:id="rId22"/>
    <p:sldId id="319" r:id="rId23"/>
    <p:sldId id="318" r:id="rId24"/>
    <p:sldId id="320" r:id="rId25"/>
    <p:sldId id="327" r:id="rId26"/>
    <p:sldId id="328" r:id="rId27"/>
    <p:sldId id="308" r:id="rId28"/>
    <p:sldId id="294" r:id="rId29"/>
    <p:sldId id="321" r:id="rId30"/>
    <p:sldId id="329" r:id="rId31"/>
    <p:sldId id="268" r:id="rId32"/>
    <p:sldId id="279" r:id="rId33"/>
    <p:sldId id="286" r:id="rId34"/>
    <p:sldId id="330" r:id="rId35"/>
    <p:sldId id="314" r:id="rId36"/>
    <p:sldId id="272" r:id="rId37"/>
    <p:sldId id="337" r:id="rId38"/>
    <p:sldId id="326" r:id="rId39"/>
    <p:sldId id="273" r:id="rId40"/>
    <p:sldId id="274" r:id="rId41"/>
    <p:sldId id="275" r:id="rId42"/>
    <p:sldId id="277" r:id="rId43"/>
    <p:sldId id="338" r:id="rId4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>
        <p:scale>
          <a:sx n="80" d="100"/>
          <a:sy n="80" d="100"/>
        </p:scale>
        <p:origin x="-210" y="462"/>
      </p:cViewPr>
      <p:guideLst>
        <p:guide orient="horz" pos="2160"/>
        <p:guide pos="3831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con chuột đang ăn để quay lại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539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5"/>
            <a:ext cx="12161838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3894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6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17" Type="http://schemas.openxmlformats.org/officeDocument/2006/relationships/image" Target="../media/image11.gif"/><Relationship Id="rId2" Type="http://schemas.openxmlformats.org/officeDocument/2006/relationships/image" Target="../media/image5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711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91238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88051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92545" y="3005922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99319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46019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44779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12382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nghển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84031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35103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09064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74101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97933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49787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52326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486897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49653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787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3609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240904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72314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63981" y="5942879"/>
            <a:ext cx="177482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314326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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1" grpId="0"/>
      <p:bldP spid="24" grpId="0"/>
      <p:bldP spid="26" grpId="0"/>
      <p:bldP spid="25" grpId="0"/>
      <p:bldP spid="27" grpId="0"/>
      <p:bldP spid="28" grpId="0"/>
      <p:bldP spid="32" grpId="0"/>
      <p:bldP spid="33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44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3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14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73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4419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019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897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90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6380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90844" y="396240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9420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88867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15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0" y="-122092"/>
            <a:ext cx="10115261" cy="40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442119" y="4192587"/>
            <a:ext cx="111267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nến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647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947318" y="341313"/>
            <a:ext cx="3823281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pin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3631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8606" y="5259681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4947"/>
            <a:ext cx="645413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00" y="465138"/>
            <a:ext cx="4065191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 con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378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4" y="100012"/>
            <a:ext cx="37433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ìm hiểu về sự phát triển của cún con trong 6 tháng đến 1 năm đầu – Petac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4137819" y="100012"/>
            <a:ext cx="7787408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69" y="4609779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394" y="4609779"/>
            <a:ext cx="440301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81" y="4600252"/>
            <a:ext cx="525449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730244"/>
            <a:ext cx="274900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4" y="1620585"/>
            <a:ext cx="3796025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023998" y="791401"/>
            <a:ext cx="320649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949244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2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en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9218" name="Picture 2" descr="Những điều ít biết về phim hoạt hình 'Tom and Jerry' | Văn hóa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1532573"/>
            <a:ext cx="6454140" cy="48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04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757620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8691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ên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42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2830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229615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Łn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54" y="97552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681751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23444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Ďn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3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3" y="152400"/>
            <a:ext cx="10945812" cy="4144963"/>
          </a:xfrm>
        </p:spPr>
      </p:pic>
    </p:spTree>
    <p:extLst>
      <p:ext uri="{BB962C8B-B14F-4D97-AF65-F5344CB8AC3E}">
        <p14:creationId xmlns:p14="http://schemas.microsoft.com/office/powerpoint/2010/main" val="168045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329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3252" y="-1981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5275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8956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0 L 0.00497 -0.01226 L 0.01502 -0.02893 L 0.02376 -0.04004 L 0.03199 -0.04328 L 0.0389 -0.04444 L 0.047 -0.0412 L 0.05326 -0.03449 L 0.0577 -0.02338 L 0.06018 -0.01226 L 0.06201 -0.00231 L 0.06266 0.01436 L 0.06266 0.16227 L 0.06397 0.1 L 0.06645 0.07894 L 0.07271 0.05 L 0.08211 0.0132 L 0.09268 -0.01551 L 0.10521 -0.03449 L 0.11526 -0.04236 L 0.12597 -0.04444 L 0.13289 -0.04236 L 0.14033 -0.03333 L 0.14475 -0.02338 L 0.1479 -0.00439 L 0.1479 0.1088 L 0.15038 0.13449 L 0.15599 0.14885 L 0.16669 0.15324 L 0.17792 0.15116 L 0.19424 0.14005 L 0.21865 0.11227 L 0.23992 0.07778 L 0.25193 0.05 L 0.26002 0.02338 L 0.26381 0.00116 L 0.26316 -0.02662 L 0.25872 -0.03888 L 0.25193 -0.04676 L 0.24305 -0.0456 L 0.23052 -0.03773 L 0.21799 -0.02013 L 0.20925 0 L 0.20233 0.02431 L 0.19867 0.05324 L 0.19867 0.08658 L 0.20181 0.11112 L 0.20859 0.13102 L 0.21682 0.14329 L 0.22491 0.15116 L 0.23496 0.1544 L 0.24567 0.15209 L 0.25937 0.14445 L 0.27255 0.12894 L 0.28639 0.10209 L 0.29696 0.06551 L 0.30519 0.02547 L 0.31459 -0.01458 L 0.32268 -0.03564 L 0.3296 -0.04444 L 0.33456 -0.0456 L 0.34017 -0.04444 L 0.34644 -0.03773 L 0.34957 -0.02893 L 0.35087 -0.02013 L 0.35087 0.16112 L 0.35218 0.09445 L 0.35897 0.0632 L 0.36471 0.03889 L 0.37215 0.01227 L 0.3822 -0.01551 L 0.3916 -0.03125 L 0.401 -0.04236 L 0.4117 -0.04676 L 0.42045 -0.04444 L 0.42854 -0.03888 L 0.43363 -0.02893 L 0.43794 -0.01342 L 0.43794 0.11227 L 0.4399 0.13449 L 0.44355 0.14445 L 0.45112 0.15209 L 0.45673 0.15324 L 0.46548 0.15 L 0.47488 0.13658 L 0.48623 0.11551 L 0.49498 0.08449 L 0.50307 0.0544 " pathEditMode="relative" ptsTypes="AAAAAAAAAAAAAAAAAAAAAAAAAAAAAAAAAAAAAAAAAAAAAAAAAAAAAAAAAAAAAAAAAAAAAAAAAAAAAAAAAAAAAAAA">
                                      <p:cBhvr>
                                        <p:cTn id="11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33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05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 smtClean="0">
                <a:solidFill>
                  <a:srgbClr val="FF0000"/>
                </a:solidFill>
                <a:latin typeface="HP001 4 hàng" pitchFamily="34" charset="0"/>
              </a:rPr>
              <a:t>Α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˝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569" y="-1720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4219" y="-26838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6042" y="-9978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8577" y="-196668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11E-6 2.22222E-6 L -0.01123 -0.01667 L -0.02311 -0.0257 L -0.02872 -0.0257 L -0.03943 -0.0257 L -0.04752 -0.02222 L -0.05758 -0.01111 L -0.0658 0.00208 L -0.07089 0.01759 L -0.07651 0.03657 L -0.07964 0.06875 L -0.07781 0.10092 L -0.07402 0.11875 L -0.06632 0.14537 L -0.05692 0.16203 L -0.04504 0.17222 L -0.03447 0.1743 L -0.02128 0.17106 L -0.00523 0.15254 L 0.00522 0.12569 L 0.01044 0.10069 L 0.01148 0.07847 L 0.01096 0.05254 L 0.00835 0.02754 L 0.00313 0.00764 L 4.07311E-6 2.22222E-6 Z " pathEditMode="relative" rAng="0" ptsTypes="AAAAAAAAAAAAAAAAAAAAAAAAAA">
                                      <p:cBhvr>
                                        <p:cTn id="11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5.87467E-6 0.35185 L 0.00053 0.37963 L 0.00157 0.39444 L 0.00471 0.40925 L 0.01045 0.41944 L 0.01672 0.42222 L 0.02977 0.42037 L 0.06006 0.39629 L 0.0846 0.36666 L 0.10288 0.33148 L 0.11176 0.30463 L 0.11907 0.275 L 0.12063 0.25648 L 0.11855 0.23518 L 0.11385 0.225 L 0.10392 0.22037 L 0.09818 0.22037 L 0.0893 0.225 L 0.07625 0.23888 L 0.0658 0.26388 L 0.05849 0.29166 L 0.05536 0.31666 L 0.05536 0.34166 L 0.0564 0.36388 L 0.06163 0.38796 L 0.07155 0.40555 L 0.08251 0.41574 L 0.09505 0.41944 L 0.11228 0.41296 L 0.12951 0.39074 L 0.141 0.37222 L 0.15301 0.33425 L 0.16189 0.29166 L 0.17285 0.24629 L 0.18069 0.22685 L 0.19165 0.21759 L 0.19844 0.21759 L 0.20419 0.23055 L 0.20941 0.24351 L 0.20889 0.42407 L 0.20993 0.36574 L 0.2162 0.32685 L 0.22821 0.2824 L 0.24074 0.24814 L 0.25118 0.23055 L 0.26319 0.21944 L 0.27573 0.21851 L 0.28826 0.22592 L 0.294 0.24444 L 0.29557 0.26018 L 0.29557 0.38703 L 0.29922 0.40185 L 0.30601 0.41481 L 0.31332 0.41851 L 0.32168 0.41481 L 0.3316 0.40463 L 0.34204 0.3824 L 0.35249 0.34722 L 0.3598 0.31944 " pathEditMode="relative" ptsTypes="AAAAAAAAAAAAAAAAAAAAAAAAAAAAAAAAAAAAAAAAAAAAAAAAAAAAAAAAAAAA">
                                      <p:cBhvr>
                                        <p:cTn id="22" dur="2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1.85185E-6 L 0.05951 0.00023 " pathEditMode="relative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2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6 L 0.02663 0.047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2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657648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008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↨in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6199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4879" y="-515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4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-1.11111E-6 L 0.0201 -0.07778 L 0.02767 -0.10787 L 0.02767 0.31991 L 0.0282 0.04653 L 0.03081 0.02222 L 0.03825 -0.00671 L 0.0483 -0.04676 L 0.05704 -0.07222 L 0.06892 -0.08889 L 0.07962 -0.09792 L 0.08589 -0.1 L 0.09398 -0.1 L 0.1009 -0.0956 L 0.10651 -0.08796 L 0.10965 -0.0757 L 0.11226 -0.05787 L 0.11226 0.04884 L 0.11278 0.07222 L 0.11722 0.08657 L 0.12218 0.09537 L 0.12727 0.1 L 0.13158 0.1 L 0.14045 0.09537 L 0.14855 0.08333 L 0.16238 0.04537 L 0.17543 -0.01458 L 0.18118 -0.05116 L 0.18862 -0.10671 L 0.18862 0.06667 L 0.1911 0.08426 L 0.19684 0.09653 L 0.20559 0.09884 L 0.21499 0.09537 L 0.22243 0.08542 L 0.23065 0.06991 L 0.24318 0.03102 L 0.24945 -1.11111E-6 L 0.26198 -0.05463 L 0.26889 -0.07685 L 0.28195 -0.1 L 0.29082 -0.1 L 0.29957 -0.0912 L 0.30205 -0.07685 L 0.3027 0.1044 L 0.30584 0.03102 L 0.31589 -0.01227 L 0.32894 -0.05787 L 0.34212 -0.08333 L 0.35348 -0.09792 L 0.36784 -0.1 L 0.38415 -0.09352 L 0.38846 -0.07454 L 0.39107 0.06991 L 0.39603 0.09097 L 0.40543 0.10093 L 0.41796 0.09537 L 0.43115 0.07662 L 0.44433 0.03657 L 0.45373 0.00093 " pathEditMode="relative" ptsTypes="AAAAAAAAAAAAAAAAAAAAAAAAAAAAAAAAAAAAAAAAAAAAAAAAAAAAAAAAAAAA">
                                      <p:cBhvr>
                                        <p:cTn id="11" dur="2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r="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" b="100000" l="2273" r="95568">
                        <a14:foregroundMark x1="48409" y1="33827" x2="62841" y2="40864"/>
                        <a14:foregroundMark x1="53864" y1="28765" x2="6204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6" y="3909932"/>
            <a:ext cx="3048059" cy="281255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11" y1="30000" x2="75111" y2="45444"/>
                        <a14:foregroundMark x1="65333" y1="32556" x2="68333" y2="37778"/>
                        <a14:foregroundMark x1="81000" y1="87111" x2="81000" y2="90333"/>
                        <a14:foregroundMark x1="69222" y1="95222" x2="71778" y2="9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659" y="1602099"/>
            <a:ext cx="1723917" cy="17281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111" y1="29778" x2="44222" y2="26889"/>
                        <a14:foregroundMark x1="25222" y1="24667" x2="45667" y2="24000"/>
                        <a14:foregroundMark x1="25222" y1="23222" x2="28889" y2="40000"/>
                        <a14:foregroundMark x1="18000" y1="28333" x2="23111" y2="33444"/>
                        <a14:foregroundMark x1="15000" y1="27667" x2="43444" y2="3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4591" y="2797991"/>
            <a:ext cx="1985640" cy="19905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2698059"/>
            <a:ext cx="2268878" cy="2385646"/>
          </a:xfrm>
          <a:prstGeom prst="rect">
            <a:avLst/>
          </a:prstGeom>
        </p:spPr>
      </p:pic>
      <p:sp>
        <p:nvSpPr>
          <p:cNvPr id="11" name="Right Arrow 10">
            <a:hlinkClick r:id="rId15" action="ppaction://hlinksldjump"/>
          </p:cNvPr>
          <p:cNvSpPr/>
          <p:nvPr/>
        </p:nvSpPr>
        <p:spPr>
          <a:xfrm>
            <a:off x="11158272" y="27710"/>
            <a:ext cx="975987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om Cat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17" y="1057336"/>
            <a:ext cx="2851781" cy="4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assic Tom And Jerry GIFs - Get the best GIF on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34259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39844" y="-3002398"/>
            <a:ext cx="134139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Click vào các con chuột để đi đến câu hỏi. 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Đến silde câu hỏi, GV click vào con chuột ở góc để quay về.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Khi 4 con chuột biến mất, enter là con mèo buồn bã xuất hiện.</a:t>
            </a:r>
          </a:p>
          <a:p>
            <a:pPr marL="742950" indent="-742950">
              <a:buAutoNum type="arabicPeriod"/>
            </a:pPr>
            <a:r>
              <a:rPr lang="en-US" sz="4400" smtClean="0">
                <a:solidFill>
                  <a:schemeClr val="bg1"/>
                </a:solidFill>
              </a:rPr>
              <a:t>Sau khi đã hiểu, GV xoá text Box này nhé!</a:t>
            </a:r>
            <a:endParaRPr lang="en-US" sz="4400">
              <a:solidFill>
                <a:schemeClr val="bg1"/>
              </a:solidFill>
            </a:endParaRP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281319" y="6248400"/>
            <a:ext cx="2615458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Đi đến bài học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57125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580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1144" y="-104048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599" y="-18211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7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872E-6 -1.11111E-6 L -0.00731 -0.01389 L -0.01671 -0.0213 L -0.02872 -0.025 L -0.04334 -0.01852 L -0.05378 -0.00463 L -0.06266 0.01389 L -0.06893 0.03796 L -0.07101 0.06389 L -0.07101 0.09074 L -0.06788 0.11482 L -0.06162 0.13982 L -0.05065 0.16204 L -0.03655 0.175 L -0.02088 0.17685 L -0.00574 0.16667 L 0.00627 0.14907 L 0.01567 0.12407 L 0.02664 0.07222 L 0.04021 -0.02963 L 0.04021 0.1287 L 0.04282 0.15463 L 0.04805 0.16852 L 0.05692 0.17685 L 0.06737 0.17593 L 0.07415 0.17315 L 0.08669 0.16111 L 0.0987 0.13056 L 0.10653 0.10556 L 0.11593 0.06667 L 0.12272 0.02685 L 0.1222 -0.0287 L 0.1222 0.11667 L 0.12324 0.15 L 0.12742 0.16759 L 0.13264 0.17315 L 0.13786 0.175 L 0.14726 0.17222 L 0.15509 0.16389 L 0.16397 0.14722 L 0.17442 0.10926 L 0.18643 0.05648 L 0.19739 0.01204 L 0.20418 -0.00926 L 0.21149 -0.0213 L 0.21985 -0.02593 L 0.22664 -0.02222 L 0.23342 -0.00926 L 0.23499 -1.11111E-6 L 0.23499 0.18056 L 0.23656 0.11389 L 0.24491 0.07407 L 0.25692 0.02593 L 0.26789 0.00185 L 0.28042 -0.01759 L 0.29087 -0.02407 L 0.30392 -0.02407 L 0.31332 -0.01667 L 0.31854 -0.00648 L 0.32115 0.00648 L 0.32115 0.125 L 0.32533 0.15833 L 0.32951 0.16852 L 0.34204 0.17407 L 0.35718 0.16111 L 0.36815 0.14352 L 0.37912 0.10833 L 0.38538 0.07593 " pathEditMode="relative" ptsTypes="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2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80271"/>
              </p:ext>
            </p:extLst>
          </p:nvPr>
        </p:nvGraphicFramePr>
        <p:xfrm>
          <a:off x="72521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0490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219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ên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66644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Łn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09844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Ďn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307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l-GR" sz="18000" smtClean="0">
                <a:solidFill>
                  <a:srgbClr val="FF0000"/>
                </a:solidFill>
                <a:latin typeface="HP001 4H"/>
                <a:ea typeface="HP001 4H"/>
              </a:rPr>
              <a:t>Α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ϝ</a:t>
            </a:r>
            <a:r>
              <a:rPr lang="en-US" sz="18000" smtClean="0">
                <a:solidFill>
                  <a:srgbClr val="FF0000"/>
                </a:solidFill>
                <a:latin typeface="HP001 4H"/>
                <a:ea typeface="HP001 4H"/>
              </a:rPr>
              <a:t>n ↨in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782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180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6146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951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8" t="26172" r="31039" b="27344"/>
          <a:stretch/>
        </p:blipFill>
        <p:spPr bwMode="auto">
          <a:xfrm>
            <a:off x="2657253" y="719580"/>
            <a:ext cx="6085332" cy="411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29166" r="31515" b="55860"/>
          <a:stretch/>
        </p:blipFill>
        <p:spPr bwMode="auto">
          <a:xfrm>
            <a:off x="2781872" y="4770596"/>
            <a:ext cx="6085333" cy="132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nhận biết baba đực cái - Cách Nhậ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095" y="1549809"/>
            <a:ext cx="25355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 rùa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357" y="4488543"/>
            <a:ext cx="2639786" cy="17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37186" y="2030361"/>
            <a:ext cx="7662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</a:t>
            </a: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58687" y="2470681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44239" y="3020961"/>
            <a:ext cx="416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85410" y="48133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99471" y="53340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752988" y="4343400"/>
            <a:ext cx="10948707" cy="1981200"/>
            <a:chOff x="1685412" y="4876800"/>
            <a:chExt cx="10948707" cy="19812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  <a:endPara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8216095" y="674014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281319" y="3751125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63353" y="165221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3588" y="161668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7587" y="3810000"/>
            <a:ext cx="3376802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21133" y="3842964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ngủn</a:t>
            </a:r>
          </a:p>
        </p:txBody>
      </p:sp>
    </p:spTree>
    <p:extLst>
      <p:ext uri="{BB962C8B-B14F-4D97-AF65-F5344CB8AC3E}">
        <p14:creationId xmlns:p14="http://schemas.microsoft.com/office/powerpoint/2010/main" val="3789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1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07421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23081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46919" y="1361760"/>
            <a:ext cx="9271264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69129" y="3048000"/>
            <a:ext cx="13247936" cy="1981200"/>
            <a:chOff x="1685412" y="4876800"/>
            <a:chExt cx="10948707" cy="19812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19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nón lá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</a:t>
              </a: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on chồn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050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83571"/>
            <a:ext cx="3457842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8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458" r="3701" b="5208"/>
          <a:stretch/>
        </p:blipFill>
        <p:spPr>
          <a:xfrm>
            <a:off x="3109119" y="1981200"/>
            <a:ext cx="652690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 và THCS FPT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34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52974" y="3923448"/>
            <a:ext cx="3457842" cy="3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lớn</a:t>
              </a:r>
            </a:p>
            <a:p>
              <a:pPr lvl="0" algn="just">
                <a:buClr>
                  <a:srgbClr val="000000"/>
                </a:buClr>
                <a:buSzTx/>
              </a:pPr>
              <a:r>
                <a:rPr lang="en-US" sz="115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sơn ca</a:t>
              </a:r>
              <a:endParaRPr lang="en-US" sz="115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3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457200"/>
            <a:ext cx="7682777" cy="6074589"/>
            <a:chOff x="-2616968" y="365315"/>
            <a:chExt cx="7701831" cy="6074589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971921" y="365315"/>
              <a:ext cx="7056784" cy="607458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 con</a:t>
              </a:r>
              <a:endParaRPr lang="en-US" sz="3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vẻ vè ve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Vè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 chú lợn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Nhởn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nhơ nô giỡn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Ăn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vô tư.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Hẳn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 nhà “Trư”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Là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 tròn thế.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Ve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vè nghe kể</a:t>
              </a:r>
            </a:p>
            <a:p>
              <a:pPr algn="just"/>
              <a:r>
                <a:rPr lang="en-US" sz="3600" smtClean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Bốn </a:t>
              </a:r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 lợn con.</a:t>
              </a:r>
            </a:p>
            <a:p>
              <a:pPr algn="r"/>
              <a:r>
                <a:rPr lang="en-US" sz="360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(Tiến Việt)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81474" y="3983571"/>
            <a:ext cx="3579504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09812" y="5911246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27468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lvl="0">
                <a:buClr>
                  <a:srgbClr val="000000"/>
                </a:buClr>
                <a:buSzTx/>
              </a:pPr>
              <a:endParaRPr lang="en-US" sz="11500" smtClean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lvl="0">
                <a:buClr>
                  <a:srgbClr val="000000"/>
                </a:buClr>
                <a:buSzTx/>
              </a:pPr>
              <a:r>
                <a:rPr lang="en-US" sz="13800" smtClean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con chồn</a:t>
              </a:r>
              <a:endParaRPr lang="en-US" sz="11500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77815" y="3923448"/>
            <a:ext cx="3457842" cy="32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106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67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52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848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18032" y="-35983"/>
            <a:ext cx="11978523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33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en  ên  in  un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406" y="5181600"/>
            <a:ext cx="12246294" cy="1577288"/>
            <a:chOff x="-65406" y="5409863"/>
            <a:chExt cx="12246294" cy="1577288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5409863"/>
              <a:ext cx="12246294" cy="1577288"/>
              <a:chOff x="695008" y="5406302"/>
              <a:chExt cx="10717370" cy="15772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nhìn thấy dế m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tr</a:t>
                </a:r>
                <a:r>
                  <a:rPr lang="en-US" sz="5000" b="1" smtClean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ên</a:t>
                </a: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tàu lá.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22763" y="548250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6473448" y="544473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smtClean="0"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̀</a:t>
                </a:r>
                <a:endPara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5"/>
            <a:stretch/>
          </p:blipFill>
          <p:spPr bwMode="auto">
            <a:xfrm>
              <a:off x="3225233" y="6023421"/>
              <a:ext cx="2097088" cy="891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400</Words>
  <Application>Microsoft Office PowerPoint</Application>
  <PresentationFormat>Custom</PresentationFormat>
  <Paragraphs>162</Paragraphs>
  <Slides>43</Slides>
  <Notes>22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262</cp:revision>
  <dcterms:created xsi:type="dcterms:W3CDTF">2021-05-08T14:00:55Z</dcterms:created>
  <dcterms:modified xsi:type="dcterms:W3CDTF">2021-06-20T14:21:17Z</dcterms:modified>
</cp:coreProperties>
</file>