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64" r:id="rId4"/>
    <p:sldId id="265" r:id="rId5"/>
    <p:sldId id="266" r:id="rId6"/>
    <p:sldId id="27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32DC0A-ECA1-EA33-DD4A-63414DC2D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6891DF-6419-4FF5-36C5-B6EF3D27D214}"/>
              </a:ext>
            </a:extLst>
          </p:cNvPr>
          <p:cNvSpPr txBox="1"/>
          <p:nvPr/>
        </p:nvSpPr>
        <p:spPr>
          <a:xfrm>
            <a:off x="2971800" y="1219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Chèn video vào đây</a:t>
            </a:r>
          </a:p>
        </p:txBody>
      </p:sp>
    </p:spTree>
    <p:extLst>
      <p:ext uri="{BB962C8B-B14F-4D97-AF65-F5344CB8AC3E}">
        <p14:creationId xmlns:p14="http://schemas.microsoft.com/office/powerpoint/2010/main" val="2646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B4F5156-0F08-F3C3-E571-A5A1FEED8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64"/>
            <a:ext cx="9108330" cy="6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24A67BE-377F-F0C7-BC0C-7DCE53A60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308"/>
            <a:ext cx="9067800" cy="68312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400" y="42097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A30DF9E-8684-B6FD-3BD5-5AECB2A2E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3" y="482136"/>
            <a:ext cx="8914634" cy="5893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219200"/>
            <a:ext cx="847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gặp tình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5674A8-28BE-6859-E085-1A6F78A54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997" y="-184267"/>
            <a:ext cx="9668332" cy="722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27</Words>
  <Application>Microsoft Office PowerPoint</Application>
  <PresentationFormat>On-screen Show (4:3)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Chu Thị Khiên</cp:lastModifiedBy>
  <cp:revision>23</cp:revision>
  <dcterms:created xsi:type="dcterms:W3CDTF">2006-08-16T00:00:00Z</dcterms:created>
  <dcterms:modified xsi:type="dcterms:W3CDTF">2023-02-21T05:53:13Z</dcterms:modified>
</cp:coreProperties>
</file>