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tắm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gội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sẽ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CHÒM TÓC XINH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18682" y="4032010"/>
            <a:ext cx="55066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4967DEE-9506-420E-8A80-87A6CBEBB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548" y="1196180"/>
            <a:ext cx="4286904" cy="275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7182" y="5520749"/>
            <a:ext cx="4738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tắm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gội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046D24D-92D9-423D-83F2-E410AF015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265" y="1196180"/>
            <a:ext cx="4048125" cy="23717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51840EFA-B08B-4105-8291-1CAB76CA3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614" y="3726872"/>
            <a:ext cx="530542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416" y="1600200"/>
            <a:ext cx="9014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4BC0942-8993-4664-8BD3-D412B088A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2438400"/>
            <a:ext cx="713232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2896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6885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6242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58303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137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12</cp:revision>
  <dcterms:created xsi:type="dcterms:W3CDTF">2006-08-16T00:00:00Z</dcterms:created>
  <dcterms:modified xsi:type="dcterms:W3CDTF">2020-08-16T11:44:26Z</dcterms:modified>
</cp:coreProperties>
</file>