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1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trang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phục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gàng,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sẽ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CHIẾC ÁO MÙA ĐÔNG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4864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D6967CF-5848-4CC7-BC07-8BEB36E17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66" y="0"/>
            <a:ext cx="804823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5181600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mặc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trang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phục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sẽ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31BD9D7-8905-4FFD-8ED0-06FBE175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228600"/>
            <a:ext cx="9956206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600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5BEEC44-46AB-4CBE-A82A-DDE2EEAB1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05" y="2590800"/>
            <a:ext cx="8580767" cy="373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951" y="1295400"/>
            <a:ext cx="8795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57683" y="304800"/>
            <a:ext cx="5989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1E7718E-2846-481B-AB6C-9EF658E9BC1A}"/>
              </a:ext>
            </a:extLst>
          </p:cNvPr>
          <p:cNvSpPr txBox="1"/>
          <p:nvPr/>
        </p:nvSpPr>
        <p:spPr>
          <a:xfrm>
            <a:off x="430665" y="1371600"/>
            <a:ext cx="8349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179C793D-C9BC-4AED-AA4B-6B6B0ACF5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88" y="2321153"/>
            <a:ext cx="7908623" cy="414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945" y="1229261"/>
            <a:ext cx="8669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2552700"/>
            <a:ext cx="6377067" cy="19812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72314" y="2945499"/>
            <a:ext cx="63770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276600" y="4800600"/>
            <a:ext cx="176866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171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16</cp:revision>
  <dcterms:created xsi:type="dcterms:W3CDTF">2006-08-16T00:00:00Z</dcterms:created>
  <dcterms:modified xsi:type="dcterms:W3CDTF">2020-10-12T07:55:44Z</dcterms:modified>
</cp:coreProperties>
</file>