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8" r:id="rId3"/>
    <p:sldId id="258" r:id="rId4"/>
    <p:sldId id="276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82" y="-49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slide" Target="slide6.xml"/><Relationship Id="rId3" Type="http://schemas.openxmlformats.org/officeDocument/2006/relationships/slide" Target="slide4.xml"/><Relationship Id="rId21" Type="http://schemas.openxmlformats.org/officeDocument/2006/relationships/image" Target="../media/image13.jpg"/><Relationship Id="rId7" Type="http://schemas.openxmlformats.org/officeDocument/2006/relationships/slide" Target="slide13.xml"/><Relationship Id="rId12" Type="http://schemas.openxmlformats.org/officeDocument/2006/relationships/slide" Target="slide11.xml"/><Relationship Id="rId17" Type="http://schemas.openxmlformats.org/officeDocument/2006/relationships/slide" Target="slide7.xml"/><Relationship Id="rId2" Type="http://schemas.openxmlformats.org/officeDocument/2006/relationships/image" Target="../media/image5.jpg"/><Relationship Id="rId16" Type="http://schemas.openxmlformats.org/officeDocument/2006/relationships/slide" Target="slide8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14.xml"/><Relationship Id="rId5" Type="http://schemas.openxmlformats.org/officeDocument/2006/relationships/slide" Target="slide5.xml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19" Type="http://schemas.openxmlformats.org/officeDocument/2006/relationships/slide" Target="slide12.xml"/><Relationship Id="rId4" Type="http://schemas.openxmlformats.org/officeDocument/2006/relationships/image" Target="../media/image6.png"/><Relationship Id="rId9" Type="http://schemas.openxmlformats.org/officeDocument/2006/relationships/slide" Target="slide10.xml"/><Relationship Id="rId14" Type="http://schemas.openxmlformats.org/officeDocument/2006/relationships/slide" Target="slide9.xml"/><Relationship Id="rId22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1</a:t>
            </a:r>
            <a:endParaRPr lang="en-US" sz="10600" b="1">
              <a:solidFill>
                <a:schemeClr val="bg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2270919" y="3627437"/>
            <a:ext cx="83307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600" b="1" smtClean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ÔN TẬP</a:t>
            </a:r>
            <a:endParaRPr lang="en-US" sz="10600" b="1">
              <a:solidFill>
                <a:srgbClr val="0070C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8" t="848" r="33571" b="55520"/>
          <a:stretch/>
        </p:blipFill>
        <p:spPr bwMode="auto">
          <a:xfrm>
            <a:off x="9968639" y="-304800"/>
            <a:ext cx="2211361" cy="2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343250" y="4267200"/>
            <a:ext cx="6863395" cy="158577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9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199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 dế</a:t>
            </a:r>
            <a:endParaRPr lang="en-US" sz="199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26441" y="1051330"/>
            <a:ext cx="7022697" cy="158577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9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 đỏ</a:t>
            </a:r>
            <a:endParaRPr lang="en-US" sz="199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5" t="42778" r="3465" b="16111"/>
          <a:stretch/>
        </p:blipFill>
        <p:spPr bwMode="auto">
          <a:xfrm>
            <a:off x="10500519" y="130755"/>
            <a:ext cx="1449103" cy="163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4267200"/>
            <a:ext cx="11866074" cy="158577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có ô đỏ.</a:t>
            </a:r>
            <a:endParaRPr lang="en-US" sz="166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2942" y="1243155"/>
            <a:ext cx="3244878" cy="158577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9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đổ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42105" y="1243155"/>
            <a:ext cx="3244878" cy="158577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9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</a:t>
            </a:r>
          </a:p>
        </p:txBody>
      </p:sp>
    </p:spTree>
    <p:extLst>
      <p:ext uri="{BB962C8B-B14F-4D97-AF65-F5344CB8AC3E}">
        <p14:creationId xmlns:p14="http://schemas.microsoft.com/office/powerpoint/2010/main" val="258374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161625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11220" r="5663" b="15833"/>
          <a:stretch/>
        </p:blipFill>
        <p:spPr>
          <a:xfrm>
            <a:off x="9638585" y="0"/>
            <a:ext cx="2523253" cy="2204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800100" y="2219373"/>
            <a:ext cx="1026795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cổ cò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97" y="-1565713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13" y="-920972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0285" y="-49825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46"/>
            <a:ext cx="2709556" cy="1712343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0564" y="-49954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4634" y="-120449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2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27E-6 -5.55556E-6 L -0.00626 -0.01343 L -0.01501 -0.02107 L -0.02441 -0.02454 L -0.03185 -0.02339 L -0.04072 -0.01899 L -0.04881 -0.00996 L -0.05573 0.00323 L -0.06265 0.0199 L -0.06696 0.03657 L -0.06944 0.05231 L -0.06944 0.07106 L -0.06892 0.08657 L -0.06696 0.10671 L -0.06317 0.12546 L -0.05821 0.14004 L -0.0513 0.15231 L -0.0432 0.16434 L -0.0338 0.17106 L -0.02754 0.17337 L -0.01749 0.17106 L -0.00561 0.16342 L 0.00509 0.14768 L 0.01384 0.12777 L 0.02193 0.10439 L 0.02572 0.08564 L 0.02702 0.05995 L 0.03016 0.03657 L 0.03707 0.01226 L 0.04334 -0.00117 L 0.05326 -0.01436 L 0.0671 -0.02223 L 0.07963 -0.02223 L 0.0872 -0.01783 L 0.0966 -0.00788 L 0.10221 0.00231 L 0.09346 -0.01112 L 0.08211 -0.02107 L 0.07088 -0.02223 L 0.05457 -0.01436 L 0.0483 -0.00996 L 0.04073 0.00323 L 0.03394 0.0199 L 0.03081 0.03772 L 0.02768 0.06342 L 0.02637 0.08101 L 0.02885 0.10879 L 0.03577 0.13657 L 0.04386 0.15115 L 0.05078 0.16342 L 0.05835 0.1699 L 0.0671 0.17337 L 0.07584 0.17337 L 0.08772 0.16782 L 0.09777 0.15879 L 0.10652 0.13888 L 0.11344 0.1199 L 0.11722 0.09768 L 0.11787 0.07221 L 0.11539 0.04444 L 0.11226 0.02453 L 0.106 0.00671 L 0.09712 -0.00788 " pathEditMode="relative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351E-6 -7.40741E-7 L 0.01136 -0.01111 L 0.02076 -0.02431 L 0.02637 -0.03426 L 0.03264 -0.02315 L 0.04008 -0.01111 L 0.05209 -0.00093 " pathEditMode="relative" ptsTypes="AAAAAAA">
                                      <p:cBhvr>
                                        <p:cTn id="22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1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4866E-6 4.07407E-6 L 0.00784 -0.00417 L 0.01489 -0.00139 L 0.01959 0.00694 L 0.01959 0.02083 L 0.01645 0.03333 L 0.01175 0.04583 L 0.00784 0.05139 " pathEditMode="relative" ptsTypes="AAAAAAAA">
                                      <p:cBhvr>
                                        <p:cTn id="33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26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1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1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27E-6 -5.55556E-6 L -0.00626 -0.01343 L -0.01501 -0.02107 L -0.02441 -0.02454 L -0.03185 -0.02339 L -0.04072 -0.01899 L -0.04881 -0.00996 L -0.05573 0.00323 L -0.06265 0.0199 L -0.06696 0.03657 L -0.06944 0.05231 L -0.06944 0.07106 L -0.06892 0.08657 L -0.06696 0.10671 L -0.06317 0.12546 L -0.05821 0.14004 L -0.0513 0.15231 L -0.0432 0.16434 L -0.0338 0.17106 L -0.02754 0.17337 L -0.01749 0.17106 L -0.00561 0.16342 L 0.00509 0.14768 L 0.01384 0.12777 L 0.02193 0.10439 L 0.02572 0.08564 L 0.02702 0.05995 L 0.03016 0.03657 L 0.03707 0.01226 L 0.04334 -0.00117 L 0.05326 -0.01436 L 0.0671 -0.02223 L 0.07963 -0.02223 L 0.0872 -0.01783 L 0.0966 -0.00788 L 0.10221 0.00231 L 0.09346 -0.01112 L 0.08211 -0.02107 L 0.07088 -0.02223 L 0.05457 -0.01436 L 0.0483 -0.00996 L 0.04073 0.00323 L 0.03394 0.0199 L 0.03081 0.03772 L 0.02768 0.06342 L 0.02637 0.08101 L 0.02885 0.10879 L 0.03577 0.13657 L 0.04386 0.15115 L 0.05078 0.16342 L 0.05835 0.1699 L 0.0671 0.17337 L 0.07584 0.17337 L 0.08772 0.16782 L 0.09777 0.15879 L 0.10652 0.13888 L 0.11344 0.1199 L 0.11722 0.09768 L 0.11787 0.07221 L 0.11539 0.04444 L 0.11226 0.02453 L 0.106 0.00671 L 0.09712 -0.00788 " pathEditMode="relative" ptsTypes="AAAAAAAAAAAAAAAAAAAAAAAAAAAAAAAAAAAAAAAAAAAAAAAAAAAAAAAAAAAAAAA">
                                      <p:cBhvr>
                                        <p:cTn id="46" dur="15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76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77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27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-6.66667E-6 L 0.02702 0.04768 " pathEditMode="relative" ptsTypes="AA">
                                      <p:cBhvr>
                                        <p:cTn id="57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377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780027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444" y="457200"/>
            <a:ext cx="1586707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" y="9745"/>
            <a:ext cx="2709556" cy="1712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62881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đá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Ύ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ı</a:t>
            </a:r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439" y="-91440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2119" y="-47355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6719" y="-47355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99" y="-2122306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70" y="-125730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714" y="-70260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2139" y="-216559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526" y="-156210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55" y="-1423657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4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1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752E-6 -1.85185E-6 L -0.00066 0.36667 L 0.0013 0.39329 L 0.00561 0.40556 L 0.01188 0.41296 L 0.02075 0.41296 L 0.02754 0.40857 L 0.03446 0.4007 L 0.04138 0.37986 L 0.04765 0.36528 L 0.05261 0.3463 L 0.05704 0.3331 L 0.06018 0.31968 L 0.06083 0.30533 L 0.06161 0.28912 L 0.06475 0.26783 L 0.06788 0.25857 L 0.07467 0.2382 L 0.07676 0.23727 L 0.08394 0.22778 L 0.09399 0.21852 L 0.10339 0.21528 L 0.11527 0.21412 L 0.12597 0.22222 L 0.13407 0.23634 L 0.13668 0.24097 L 0.12976 0.22871 L 0.12467 0.22222 L 0.11657 0.21412 L 0.10587 0.21412 L 0.09334 0.21968 L 0.08211 0.22871 L 0.0731 0.24375 L 0.06945 0.25417 L 0.06331 0.27778 L 0.06057 0.29931 L 0.06083 0.31667 L 0.06383 0.34306 L 0.0671 0.35857 L 0.07271 0.37986 L 0.08146 0.3963 L 0.09216 0.40648 L 0.10339 0.41412 L 0.11592 0.41111 L 0.12663 0.4007 L 0.13668 0.38403 L 0.14477 0.35996 L 0.14791 0.33195 L 0.14791 0.3007 L 0.1466 0.27871 L 0.14347 0.26111 L 0.13851 0.24306 L 0.13355 0.23426 " pathEditMode="relative" rAng="0" ptsTypes="AAAAAA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78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67E-6 -1.11111E-6 L -2.80867E-6 0.16806 L 0.00157 0.1875 L 0.00627 0.20139 L 0.01096 0.20556 L 0.01801 0.20556 L 0.02271 0.20417 L 0.02897 0.19862 L 0.03446 0.19306 L 0.0415 0.17917 L 0.04777 0.1625 L 0.05325 0.14445 L 0.05795 0.12778 L 0.06343 0.10556 " pathEditMode="relative" ptsTypes="AAAAAAAAAAAAAA">
                                      <p:cBhvr>
                                        <p:cTn id="33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78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28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3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4.81481E-6 L 0.05873 0.00023 " pathEditMode="relative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53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54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04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3.7037E-7 L -0.02754 0.04768 " pathEditMode="relative" ptsTypes="AA">
                                      <p:cBhvr>
                                        <p:cTn id="55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29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69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1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2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-0.00417 L 1.63404E-6 0.38333 L 0.00248 0.40092 L 0.00626 0.41227 L 0.01188 0.41782 L 0.01931 0.41782 L 0.03002 0.41528 L 0.04816 0.4044 L 0.07008 0.38426 L 0.0877 0.35764 L 0.09893 0.33542 L 0.1108 0.3044 L 0.11707 0.27893 L 0.11903 0.25764 L 0.11707 0.23657 L 0.11328 0.22523 L 0.10702 0.22083 L 0.09893 0.21991 L 0.09136 0.22523 L 0.08079 0.23449 L 0.07074 0.25116 L 0.06382 0.26875 L 0.06003 0.28102 L 0.05638 0.3044 L 0.05377 0.32893 L 0.05442 0.35417 L 0.05756 0.3787 L 0.06382 0.39768 L 0.07387 0.41088 L 0.08327 0.41782 L 0.09397 0.41991 L 0.10454 0.41782 L 0.11589 0.40995 L 0.12647 0.39768 L 0.13782 0.3787 " pathEditMode="relative" rAng="0" ptsTypes="AAAAAAAAAAAAAAAAAAAAAAAAAAAAAAAAAAA">
                                      <p:cBhvr>
                                        <p:cTn id="80" dur="1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6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52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3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3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351E-6 -7.40741E-7 L 0.01136 -0.01111 L 0.02076 -0.02431 L 0.02637 -0.03426 L 0.03264 -0.02315 L 0.04008 -0.01111 L 0.05209 -0.00093 " pathEditMode="relative" ptsTypes="AAAAAAA">
                                      <p:cBhvr>
                                        <p:cTn id="91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78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28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978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3.7037E-7 L -0.02754 0.04768 " pathEditMode="relative" ptsTypes="AA">
                                      <p:cBhvr>
                                        <p:cTn id="102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30"/>
                            </p:stCondLst>
                            <p:childTnLst>
                              <p:par>
                                <p:cTn id="10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601487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10815" r="65401" b="55488"/>
          <a:stretch/>
        </p:blipFill>
        <p:spPr bwMode="auto">
          <a:xfrm>
            <a:off x="10167761" y="228600"/>
            <a:ext cx="1994077" cy="161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" y="0"/>
            <a:ext cx="2709556" cy="1712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108184" y="2222657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đỡ 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χ≠</a:t>
            </a:r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85" y="-966953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407" y="-8096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6719" y="-47355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99" y="-2122306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9688" y="4731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438" y="-1266825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47" y="-144517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08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1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752E-6 -1.85185E-6 L -0.00066 0.36667 L 0.0013 0.39329 L 0.00561 0.40556 L 0.01188 0.41296 L 0.02075 0.41296 L 0.02754 0.40857 L 0.03446 0.4007 L 0.04138 0.37986 L 0.04765 0.36528 L 0.05261 0.3463 L 0.05704 0.3331 L 0.06018 0.31968 L 0.06083 0.30533 L 0.06161 0.28912 L 0.06475 0.26783 L 0.06788 0.25857 L 0.07467 0.2382 L 0.07676 0.23727 L 0.08394 0.22778 L 0.09399 0.21852 L 0.10339 0.21528 L 0.11527 0.21412 L 0.12597 0.22222 L 0.13407 0.23634 L 0.13668 0.24097 L 0.12976 0.22871 L 0.12467 0.22222 L 0.11657 0.21412 L 0.10587 0.21412 L 0.09334 0.21968 L 0.08211 0.22871 L 0.0731 0.24375 L 0.06945 0.25417 L 0.06331 0.27778 L 0.06057 0.29931 L 0.06083 0.31667 L 0.06383 0.34306 L 0.0671 0.35857 L 0.07271 0.37986 L 0.08146 0.3963 L 0.09216 0.40648 L 0.10339 0.41412 L 0.11592 0.41111 L 0.12663 0.4007 L 0.13668 0.38403 L 0.14477 0.35996 L 0.14791 0.33195 L 0.14791 0.3007 L 0.1466 0.27871 L 0.14347 0.26111 L 0.13851 0.24306 L 0.13355 0.23426 " pathEditMode="relative" rAng="0" ptsTypes="AAAAAA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2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6205E-6 6.2963E-6 L 0.00704 -0.00555 L 0.01174 -0.00694 L 0.01879 -0.00416 L 0.02192 0.00279 L 0.0227 0.01251 L 0.02114 0.02223 L 0.01801 0.02917 L 0.01096 0.0389 L 0.00313 0.04862 " pathEditMode="relative" ptsTypes="AAAAAAAA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2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28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78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215E-6 8.51852E-6 L 0.05887 0.00024 " pathEditMode="relative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78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28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78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2.96296E-6 L 0.00183 -0.01111 L 0.00561 -0.01898 L 0.0094 -0.02106 L 0.01436 -0.02106 L 0.01945 -0.01551 L 0.02375 -0.00879 L 0.02754 -0.00231 L 0.03198 0.00116 L 0.03563 -0.00115 L 0.03877 -0.00555 L 0.04138 -0.01342 L 0.0419 -0.0199 " pathEditMode="relative" ptsTypes="AAAAAAAAAAA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78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328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378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753E-6 6.2963E-6 L 0.01097 -0.03333 L 0.02428 -0.08055 L 0.04934 -0.16388 L 0.06813 -0.22916 L 0.07909 -0.2736 L 0.08536 -0.30971 L 0.08927 -0.34721 L 0.09084 -0.37638 L 0.08927 -0.40138 L 0.08223 -0.41944 L 0.07518 -0.42638 L 0.06813 -0.42638 L 0.05952 -0.41944 L 0.05325 -0.40694 L 0.04777 -0.39444 L 0.04229 -0.36805 L 0.03837 -0.34583 L 0.03602 -0.32499 L 0.03367 -0.28333 L 0.03367 -0.0486 L 0.03524 -0.00971 L 0.03759 0.02223 L 0.04072 0.04306 L 0.04542 0.06529 L 0.04934 0.07779 L 0.05638 0.09029 L 0.06656 0.09584 L 0.07674 0.09584 L 0.09006 0.08751 L 0.09945 0.07223 L 0.11042 0.04167 L 0.11746 0.00556 L 0.11903 -0.0361 L 0.11825 -0.06666 L 0.11355 -0.08888 L 0.10807 -0.10277 L 0.10259 -0.10694 L 0.09789 -0.10555 L 0.09397 -0.0986 L 0.09162 -0.08749 L 0.09084 -0.0736 L 0.09319 -0.04999 L 0.09867 -0.02638 L 0.1018 -0.01388 L 0.11198 0.00417 L 0.12138 0.0139 L 0.13313 0.01945 L 0.15035 0.02223 L 0.17228 0.01667 L 0.18716 0.00834 L 0.20047 -0.00694 L 0.20909 -0.0236 L 0.21378 -0.04305 L 0.21457 -0.0611 L 0.21378 -0.07916 L 0.2083 -0.09721 L 0.19891 -0.10555 L 0.18794 -0.10555 L 0.17228 -0.09444 L 0.1621 -0.08055 L 0.15427 -0.06249 L 0.14879 -0.04583 L 0.14487 -0.02638 L 0.14331 -0.00277 L 0.14409 0.02362 L 0.14801 0.04584 L 0.15349 0.06251 L 0.15975 0.07779 L 0.16915 0.09029 L 0.17933 0.09584 L 0.19107 0.09584 L 0.20282 0.09029 L 0.21378 0.07917 L 0.22475 0.06667 L 0.2318 0.05279 " pathEditMode="relative" ptsTypes="AAAAAAAAAAAAAAAAAAAAAAAAAAAAAAAAAAAAAAAAAAAAAAAAAAAAAAAAAAAAAAAAAAAAAAAAAAAA">
                                      <p:cBhvr>
                                        <p:cTn id="68" dur="1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78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03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253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612E-6 5.18519E-6 L -0.02818 0.0463 " pathEditMode="relative" ptsTypes="AA">
                                      <p:cBhvr>
                                        <p:cTn id="79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4780"/>
                            </p:stCondLst>
                            <p:childTnLst>
                              <p:par>
                                <p:cTn id="8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28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576" y="1447800"/>
            <a:ext cx="11049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5400" smtClean="0">
                <a:solidFill>
                  <a:srgbClr val="FF0000"/>
                </a:solidFill>
                <a:latin typeface="Dauphin" pitchFamily="18" charset="0"/>
                <a:ea typeface="Dauphin" pitchFamily="18" charset="0"/>
                <a:cs typeface="Dauphin" pitchFamily="18" charset="0"/>
              </a:rPr>
              <a:t>SOẠN BÀI MỚI Ở ĐÂY NHÉ!</a:t>
            </a:r>
            <a:endParaRPr lang="en-US" sz="5400">
              <a:solidFill>
                <a:srgbClr val="FF0000"/>
              </a:solidFill>
              <a:latin typeface="Dauphin" pitchFamily="18" charset="0"/>
              <a:ea typeface="Dauphin" pitchFamily="18" charset="0"/>
              <a:cs typeface="Dauphi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70719" y="0"/>
            <a:ext cx="7442678" cy="6857999"/>
            <a:chOff x="670719" y="0"/>
            <a:chExt cx="7442678" cy="68579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14" b="11667"/>
            <a:stretch/>
          </p:blipFill>
          <p:spPr>
            <a:xfrm>
              <a:off x="670719" y="0"/>
              <a:ext cx="7442678" cy="6857999"/>
            </a:xfrm>
            <a:prstGeom prst="rect">
              <a:avLst/>
            </a:prstGeom>
          </p:spPr>
        </p:pic>
        <p:sp>
          <p:nvSpPr>
            <p:cNvPr id="4" name="Title 1"/>
            <p:cNvSpPr txBox="1">
              <a:spLocks/>
            </p:cNvSpPr>
            <p:nvPr/>
          </p:nvSpPr>
          <p:spPr>
            <a:xfrm rot="20769163">
              <a:off x="4392058" y="533400"/>
              <a:ext cx="3276140" cy="1083103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Cùng giải cứu 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4556919" y="1905580"/>
              <a:ext cx="3276140" cy="1083103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Trái đất</a:t>
              </a:r>
              <a:endParaRPr lang="en-US" sz="4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6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8"/>
          <a:stretch/>
        </p:blipFill>
        <p:spPr>
          <a:xfrm>
            <a:off x="2423319" y="0"/>
            <a:ext cx="6762848" cy="6553200"/>
          </a:xfrm>
          <a:prstGeom prst="rect">
            <a:avLst/>
          </a:prstGeom>
        </p:spPr>
      </p:pic>
      <p:pic>
        <p:nvPicPr>
          <p:cNvPr id="23" name="xanh">
            <a:hlinkClick r:id="rId3" action="ppaction://hlinksldjump"/>
            <a:extLst>
              <a:ext uri="{FF2B5EF4-FFF2-40B4-BE49-F238E27FC236}">
                <a16:creationId xmlns:a16="http://schemas.microsoft.com/office/drawing/2014/main" xmlns="" id="{D3A49A86-A69C-42BA-908F-FB1C4171A7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2" b="-13670"/>
          <a:stretch/>
        </p:blipFill>
        <p:spPr>
          <a:xfrm flipH="1">
            <a:off x="0" y="58141"/>
            <a:ext cx="1629149" cy="2102660"/>
          </a:xfrm>
          <a:prstGeom prst="rect">
            <a:avLst/>
          </a:prstGeom>
        </p:spPr>
      </p:pic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6" y="4114800"/>
            <a:ext cx="1911252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719" y="4914900"/>
            <a:ext cx="1586707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8" t="848" r="33571" b="55520"/>
          <a:stretch/>
        </p:blipFill>
        <p:spPr bwMode="auto">
          <a:xfrm>
            <a:off x="5694282" y="-489055"/>
            <a:ext cx="2211361" cy="2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10815" r="65401" b="55488"/>
          <a:stretch/>
        </p:blipFill>
        <p:spPr bwMode="auto">
          <a:xfrm>
            <a:off x="10131117" y="2160801"/>
            <a:ext cx="1994077" cy="161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5" t="42778" r="3465" b="16111"/>
          <a:stretch/>
        </p:blipFill>
        <p:spPr bwMode="auto">
          <a:xfrm>
            <a:off x="7071519" y="4779987"/>
            <a:ext cx="1449103" cy="163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6" t="3856" r="36398" b="51478"/>
          <a:stretch/>
        </p:blipFill>
        <p:spPr bwMode="auto">
          <a:xfrm>
            <a:off x="3881007" y="4372935"/>
            <a:ext cx="1266336" cy="153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5" t="45148" r="33457" b="18055"/>
          <a:stretch/>
        </p:blipFill>
        <p:spPr bwMode="auto">
          <a:xfrm>
            <a:off x="3171030" y="1791930"/>
            <a:ext cx="2075532" cy="177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28" r="63019" b="14675"/>
          <a:stretch/>
        </p:blipFill>
        <p:spPr bwMode="auto">
          <a:xfrm>
            <a:off x="2153543" y="-58603"/>
            <a:ext cx="2335610" cy="206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6" t="7942" b="55822"/>
          <a:stretch/>
        </p:blipFill>
        <p:spPr bwMode="auto">
          <a:xfrm>
            <a:off x="1263574" y="1889997"/>
            <a:ext cx="2319489" cy="170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11220" r="5663" b="15833"/>
          <a:stretch/>
        </p:blipFill>
        <p:spPr>
          <a:xfrm>
            <a:off x="7924540" y="476821"/>
            <a:ext cx="2523253" cy="22047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1"/>
          <a:stretch/>
        </p:blipFill>
        <p:spPr>
          <a:xfrm>
            <a:off x="2312243" y="207250"/>
            <a:ext cx="6985000" cy="6326900"/>
          </a:xfrm>
          <a:prstGeom prst="rect">
            <a:avLst/>
          </a:prstGeom>
        </p:spPr>
      </p:pic>
      <p:sp>
        <p:nvSpPr>
          <p:cNvPr id="4" name="Right Arrow 3">
            <a:hlinkClick r:id="rId22" action="ppaction://hlinksldjump"/>
          </p:cNvPr>
          <p:cNvSpPr/>
          <p:nvPr/>
        </p:nvSpPr>
        <p:spPr>
          <a:xfrm>
            <a:off x="9449240" y="19050"/>
            <a:ext cx="2575279" cy="58787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Đi tới bài học</a:t>
            </a:r>
          </a:p>
        </p:txBody>
      </p: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7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7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7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7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2343250" y="4267200"/>
            <a:ext cx="6863395" cy="158577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9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 bé</a:t>
            </a:r>
            <a:endParaRPr lang="en-US" sz="199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26441" y="1051330"/>
            <a:ext cx="7022697" cy="158577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9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 cá</a:t>
            </a:r>
            <a:endParaRPr lang="en-US" sz="199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" name="xanh">
            <a:hlinkClick r:id="rId2" action="ppaction://hlinksldjump"/>
            <a:extLst>
              <a:ext uri="{FF2B5EF4-FFF2-40B4-BE49-F238E27FC236}">
                <a16:creationId xmlns:a16="http://schemas.microsoft.com/office/drawing/2014/main" xmlns="" id="{D3A49A86-A69C-42BA-908F-FB1C4171A7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2" b="-13670"/>
          <a:stretch/>
        </p:blipFill>
        <p:spPr>
          <a:xfrm flipH="1">
            <a:off x="10524143" y="0"/>
            <a:ext cx="1629149" cy="210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319" y="38100"/>
            <a:ext cx="155567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343250" y="4267200"/>
            <a:ext cx="6863395" cy="158577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9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  <a:endParaRPr lang="en-US" sz="199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26441" y="1051330"/>
            <a:ext cx="7022697" cy="158577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9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bé</a:t>
            </a:r>
            <a:endParaRPr lang="en-US" sz="199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6" t="7942" b="55822"/>
          <a:stretch/>
        </p:blipFill>
        <p:spPr bwMode="auto">
          <a:xfrm>
            <a:off x="9844012" y="-1"/>
            <a:ext cx="2319489" cy="170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243681" y="4131255"/>
            <a:ext cx="6863395" cy="158577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9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endParaRPr lang="en-US" sz="199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43681" y="840103"/>
            <a:ext cx="7022697" cy="158577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9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  <a:endParaRPr lang="en-US" sz="199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70537" y="4181190"/>
            <a:ext cx="6863395" cy="158577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9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endParaRPr lang="en-US" sz="199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4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28" r="63019" b="14675"/>
          <a:stretch/>
        </p:blipFill>
        <p:spPr bwMode="auto">
          <a:xfrm>
            <a:off x="9792097" y="0"/>
            <a:ext cx="2335610" cy="206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89919" y="1033779"/>
            <a:ext cx="6863395" cy="158577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9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 cò</a:t>
            </a:r>
            <a:endParaRPr lang="en-US" sz="199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2126" y="4114800"/>
            <a:ext cx="9982200" cy="158577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9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có cỏ.</a:t>
            </a:r>
            <a:endParaRPr lang="en-US" sz="199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4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5" t="45148" r="33457" b="18055"/>
          <a:stretch/>
        </p:blipFill>
        <p:spPr bwMode="auto">
          <a:xfrm>
            <a:off x="10086306" y="12608"/>
            <a:ext cx="2075532" cy="177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328168" y="1445205"/>
            <a:ext cx="6863395" cy="158577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9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bé</a:t>
            </a:r>
            <a:endParaRPr lang="en-US" sz="199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9107" y="4191000"/>
            <a:ext cx="9982200" cy="158577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9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có cỏ.</a:t>
            </a:r>
            <a:endParaRPr lang="en-US" sz="199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6" t="3856" r="36398" b="51478"/>
          <a:stretch/>
        </p:blipFill>
        <p:spPr bwMode="auto">
          <a:xfrm>
            <a:off x="10599738" y="152400"/>
            <a:ext cx="1266336" cy="153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4267200"/>
            <a:ext cx="11866074" cy="158577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bê bể cá.</a:t>
            </a:r>
            <a:endParaRPr lang="en-US" sz="166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26441" y="1051330"/>
            <a:ext cx="7022697" cy="158577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9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 đa</a:t>
            </a:r>
            <a:endParaRPr lang="en-US" sz="199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6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73</Words>
  <Application>Microsoft Office PowerPoint</Application>
  <PresentationFormat>Custom</PresentationFormat>
  <Paragraphs>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32</cp:revision>
  <dcterms:created xsi:type="dcterms:W3CDTF">2021-05-08T14:00:55Z</dcterms:created>
  <dcterms:modified xsi:type="dcterms:W3CDTF">2021-05-16T13:46:14Z</dcterms:modified>
</cp:coreProperties>
</file>