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332" r:id="rId4"/>
    <p:sldId id="333" r:id="rId5"/>
    <p:sldId id="334" r:id="rId6"/>
    <p:sldId id="335" r:id="rId7"/>
    <p:sldId id="336" r:id="rId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3" autoAdjust="0"/>
    <p:restoredTop sz="91281" autoAdjust="0"/>
  </p:normalViewPr>
  <p:slideViewPr>
    <p:cSldViewPr>
      <p:cViewPr>
        <p:scale>
          <a:sx n="50" d="100"/>
          <a:sy n="50" d="100"/>
        </p:scale>
        <p:origin x="-852" y="-456"/>
      </p:cViewPr>
      <p:guideLst>
        <p:guide orient="horz" pos="2160"/>
        <p:guide pos="3831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Click vào</a:t>
            </a:r>
            <a:r>
              <a:rPr lang="en-US" baseline="0" smtClean="0"/>
              <a:t> con chuột đang ăn để quay lại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399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Làm</a:t>
            </a:r>
            <a:r>
              <a:rPr lang="en-US" baseline="0" smtClean="0"/>
              <a:t> miệng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399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Làm</a:t>
            </a:r>
            <a:r>
              <a:rPr lang="en-US" baseline="0" smtClean="0"/>
              <a:t> miệng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39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Làm</a:t>
            </a:r>
            <a:r>
              <a:rPr lang="en-US" baseline="0" smtClean="0"/>
              <a:t> miệng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39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61838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940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61838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940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61838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940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61838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94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slide" Target="slide5.xml"/><Relationship Id="rId7" Type="http://schemas.openxmlformats.org/officeDocument/2006/relationships/image" Target="../media/image7.png"/><Relationship Id="rId12" Type="http://schemas.openxmlformats.org/officeDocument/2006/relationships/slide" Target="slide7.xml"/><Relationship Id="rId2" Type="http://schemas.openxmlformats.org/officeDocument/2006/relationships/image" Target="../media/image5.jpg"/><Relationship Id="rId16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slide" Target="slide4.xml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9218" name="Picture 2" descr="Những điều ít biết về phim hoạt hình 'Tom and Jerry' | Văn hóa | Thanh Ni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19" y="1532573"/>
            <a:ext cx="6454140" cy="484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r="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" b="100000" l="2273" r="95568">
                        <a14:foregroundMark x1="48409" y1="33827" x2="62841" y2="40864"/>
                        <a14:foregroundMark x1="53864" y1="28765" x2="62045" y2="3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56" y="3909932"/>
            <a:ext cx="3048059" cy="2812557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6111" y1="30000" x2="75111" y2="45444"/>
                        <a14:foregroundMark x1="65333" y1="32556" x2="68333" y2="37778"/>
                        <a14:foregroundMark x1="81000" y1="87111" x2="81000" y2="90333"/>
                        <a14:foregroundMark x1="69222" y1="95222" x2="71778" y2="94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4659" y="1602099"/>
            <a:ext cx="1723917" cy="1728192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0111" y1="29778" x2="44222" y2="26889"/>
                        <a14:foregroundMark x1="25222" y1="24667" x2="45667" y2="24000"/>
                        <a14:foregroundMark x1="25222" y1="23222" x2="28889" y2="40000"/>
                        <a14:foregroundMark x1="18000" y1="28333" x2="23111" y2="33444"/>
                        <a14:foregroundMark x1="15000" y1="27667" x2="43444" y2="3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04591" y="2797991"/>
            <a:ext cx="1985640" cy="1990564"/>
          </a:xfrm>
          <a:prstGeom prst="rect">
            <a:avLst/>
          </a:prstGeom>
        </p:spPr>
      </p:pic>
      <p:pic>
        <p:nvPicPr>
          <p:cNvPr id="9" name="Picture 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9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81" y="2698059"/>
            <a:ext cx="2268878" cy="2385646"/>
          </a:xfrm>
          <a:prstGeom prst="rect">
            <a:avLst/>
          </a:prstGeom>
        </p:spPr>
      </p:pic>
      <p:sp>
        <p:nvSpPr>
          <p:cNvPr id="11" name="Right Arrow 10">
            <a:hlinkClick r:id="" action="ppaction://noaction"/>
          </p:cNvPr>
          <p:cNvSpPr/>
          <p:nvPr/>
        </p:nvSpPr>
        <p:spPr>
          <a:xfrm>
            <a:off x="11158272" y="27710"/>
            <a:ext cx="975987" cy="4846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6" name="Picture 8" descr="Tom Cat - Wikipedi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17" y="1057336"/>
            <a:ext cx="2851781" cy="454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lassic Tom And Jerry GIFs - Get the best GIF on GIPHY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10"/>
            <a:ext cx="12134259" cy="683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639844" y="-3002398"/>
            <a:ext cx="134139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smtClean="0">
                <a:solidFill>
                  <a:schemeClr val="bg1"/>
                </a:solidFill>
              </a:rPr>
              <a:t>Click vào các con chuột để đi đến câu hỏi. </a:t>
            </a:r>
          </a:p>
          <a:p>
            <a:pPr marL="742950" indent="-742950">
              <a:buAutoNum type="arabicPeriod"/>
            </a:pPr>
            <a:r>
              <a:rPr lang="en-US" sz="4400" smtClean="0">
                <a:solidFill>
                  <a:schemeClr val="bg1"/>
                </a:solidFill>
              </a:rPr>
              <a:t>Đến silde câu hỏi, GV click vào con chuột ở góc để quay về.</a:t>
            </a:r>
          </a:p>
          <a:p>
            <a:pPr marL="742950" indent="-742950">
              <a:buAutoNum type="arabicPeriod"/>
            </a:pPr>
            <a:r>
              <a:rPr lang="en-US" sz="4400" smtClean="0">
                <a:solidFill>
                  <a:schemeClr val="bg1"/>
                </a:solidFill>
              </a:rPr>
              <a:t>Khi 4 con chuột biến mất, enter là con mèo buồn bã xuất hiện.</a:t>
            </a:r>
          </a:p>
          <a:p>
            <a:pPr marL="742950" indent="-742950">
              <a:buAutoNum type="arabicPeriod"/>
            </a:pPr>
            <a:r>
              <a:rPr lang="en-US" sz="4400" smtClean="0">
                <a:solidFill>
                  <a:schemeClr val="bg1"/>
                </a:solidFill>
              </a:rPr>
              <a:t>Sau khi đã hiểu, GV xoá text Box này nhé!</a:t>
            </a:r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3" name="Right Arrow 2">
            <a:hlinkClick r:id="" action="ppaction://noaction"/>
          </p:cNvPr>
          <p:cNvSpPr/>
          <p:nvPr/>
        </p:nvSpPr>
        <p:spPr>
          <a:xfrm>
            <a:off x="9281319" y="6248400"/>
            <a:ext cx="2615458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Đi đến bài học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6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7000" b="-19000"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9309812" y="5911246"/>
            <a:ext cx="2655401" cy="878129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40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27468" y="1266245"/>
            <a:ext cx="8116774" cy="3771842"/>
            <a:chOff x="-2616968" y="1174360"/>
            <a:chExt cx="8136904" cy="3771842"/>
          </a:xfrm>
        </p:grpSpPr>
        <p:sp>
          <p:nvSpPr>
            <p:cNvPr id="19" name="Google Shape;198;p25"/>
            <p:cNvSpPr txBox="1">
              <a:spLocks/>
            </p:cNvSpPr>
            <p:nvPr/>
          </p:nvSpPr>
          <p:spPr>
            <a:xfrm>
              <a:off x="-1536848" y="1174360"/>
              <a:ext cx="7056784" cy="3771842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txBody>
            <a:bodyPr spcFirstLastPara="1" wrap="square" lIns="121897" tIns="121897" rIns="121897" bIns="1218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Pangolin"/>
                <a:buNone/>
                <a:defRPr sz="72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lvl="0" algn="just">
                <a:buClr>
                  <a:srgbClr val="000000"/>
                </a:buClr>
                <a:buSzTx/>
              </a:pPr>
              <a:r>
                <a:rPr lang="en-US" sz="115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hé      </a:t>
              </a:r>
              <a:r>
                <a:rPr lang="en-US" sz="115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ho</a:t>
              </a:r>
            </a:p>
            <a:p>
              <a:pPr lvl="0" algn="just">
                <a:buClr>
                  <a:srgbClr val="000000"/>
                </a:buClr>
                <a:buSzTx/>
              </a:pPr>
              <a:r>
                <a:rPr lang="en-US" sz="115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    hổ</a:t>
              </a:r>
              <a:endParaRPr lang="en-US" sz="115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1961" y1="28800" x2="83088" y2="27400"/>
                          <a14:foregroundMark x1="71569" y1="23000" x2="79412" y2="25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616968" y="3060281"/>
              <a:ext cx="1130516" cy="1385436"/>
            </a:xfrm>
            <a:prstGeom prst="rect">
              <a:avLst/>
            </a:prstGeom>
          </p:spPr>
        </p:pic>
      </p:grpSp>
      <p:pic>
        <p:nvPicPr>
          <p:cNvPr id="2050" name="Picture 2" descr="C:\Users\PC\Downloads\3217425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795" b="89231" l="65300" r="93800">
                        <a14:foregroundMark x1="77700" y1="58205" x2="80900" y2="58974"/>
                        <a14:foregroundMark x1="79200" y1="57051" x2="80400" y2="58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82" t="48415" r="7091" b="11555"/>
          <a:stretch/>
        </p:blipFill>
        <p:spPr bwMode="auto">
          <a:xfrm>
            <a:off x="8652974" y="3983571"/>
            <a:ext cx="3457842" cy="323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8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7000" b="-19000"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9309812" y="5911246"/>
            <a:ext cx="2655401" cy="878129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4000"/>
            </a:p>
          </p:txBody>
        </p:sp>
      </p:grpSp>
      <p:pic>
        <p:nvPicPr>
          <p:cNvPr id="21" name="Picture 2" descr="C:\Users\PC\Downloads\3217425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795" b="89231" l="65300" r="93800">
                        <a14:foregroundMark x1="77700" y1="58205" x2="80900" y2="58974"/>
                        <a14:foregroundMark x1="79200" y1="57051" x2="80400" y2="58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82" t="48415" r="7091" b="11555"/>
          <a:stretch/>
        </p:blipFill>
        <p:spPr bwMode="auto">
          <a:xfrm>
            <a:off x="8652974" y="3923448"/>
            <a:ext cx="3457842" cy="333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627468" y="1266245"/>
            <a:ext cx="8116774" cy="3771842"/>
            <a:chOff x="-2616968" y="1174360"/>
            <a:chExt cx="8136904" cy="3771842"/>
          </a:xfrm>
        </p:grpSpPr>
        <p:sp>
          <p:nvSpPr>
            <p:cNvPr id="23" name="Google Shape;198;p25"/>
            <p:cNvSpPr txBox="1">
              <a:spLocks/>
            </p:cNvSpPr>
            <p:nvPr/>
          </p:nvSpPr>
          <p:spPr>
            <a:xfrm>
              <a:off x="-1536848" y="1174360"/>
              <a:ext cx="7056784" cy="3771842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txBody>
            <a:bodyPr spcFirstLastPara="1" wrap="square" lIns="121897" tIns="121897" rIns="121897" bIns="1218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Pangolin"/>
                <a:buNone/>
                <a:defRPr sz="72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lvl="0" algn="just">
                <a:buClr>
                  <a:srgbClr val="000000"/>
                </a:buClr>
                <a:buSzTx/>
              </a:pPr>
              <a:r>
                <a:rPr lang="en-US" sz="115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li       lọ</a:t>
              </a:r>
            </a:p>
            <a:p>
              <a:pPr lvl="0" algn="just">
                <a:buClr>
                  <a:srgbClr val="000000"/>
                </a:buClr>
                <a:buSzTx/>
              </a:pPr>
              <a:r>
                <a:rPr lang="en-US" sz="115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   lỡ</a:t>
              </a:r>
              <a:endParaRPr lang="en-US" sz="115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51961" y1="28800" x2="83088" y2="27400"/>
                          <a14:foregroundMark x1="71569" y1="23000" x2="79412" y2="25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616968" y="3060281"/>
              <a:ext cx="1130516" cy="1385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63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7000" b="-19000"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9309812" y="5911246"/>
            <a:ext cx="2655401" cy="878129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40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27468" y="457200"/>
            <a:ext cx="7682777" cy="6074589"/>
            <a:chOff x="-2616968" y="365315"/>
            <a:chExt cx="7701831" cy="6074589"/>
          </a:xfrm>
        </p:grpSpPr>
        <p:sp>
          <p:nvSpPr>
            <p:cNvPr id="23" name="Google Shape;198;p25"/>
            <p:cNvSpPr txBox="1">
              <a:spLocks/>
            </p:cNvSpPr>
            <p:nvPr/>
          </p:nvSpPr>
          <p:spPr>
            <a:xfrm>
              <a:off x="-1971921" y="365315"/>
              <a:ext cx="7056784" cy="6074589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txBody>
            <a:bodyPr spcFirstLastPara="1" wrap="square" lIns="121897" tIns="121897" rIns="121897" bIns="1218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Pangolin"/>
                <a:buNone/>
                <a:defRPr sz="72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algn="just"/>
              <a:r>
                <a:rPr lang="en-US" sz="138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        l</a:t>
              </a:r>
            </a:p>
            <a:p>
              <a:pPr algn="just"/>
              <a:r>
                <a:rPr lang="en-US" sz="138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		le</a:t>
              </a:r>
              <a:endParaRPr lang="en-US" sz="138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1961" y1="28800" x2="83088" y2="27400"/>
                          <a14:foregroundMark x1="71569" y1="23000" x2="79412" y2="25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616968" y="3060281"/>
              <a:ext cx="1130516" cy="1385436"/>
            </a:xfrm>
            <a:prstGeom prst="rect">
              <a:avLst/>
            </a:prstGeom>
          </p:spPr>
        </p:pic>
      </p:grpSp>
      <p:pic>
        <p:nvPicPr>
          <p:cNvPr id="21" name="Picture 2" descr="C:\Users\PC\Downloads\3217425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795" b="89231" l="65300" r="93800">
                        <a14:foregroundMark x1="77700" y1="58205" x2="80900" y2="58974"/>
                        <a14:foregroundMark x1="79200" y1="57051" x2="80400" y2="58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82" t="48415" r="7091" b="11555"/>
          <a:stretch/>
        </p:blipFill>
        <p:spPr bwMode="auto">
          <a:xfrm>
            <a:off x="8681474" y="3983571"/>
            <a:ext cx="3579504" cy="323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50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7000" b="-19000"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9309812" y="5911246"/>
            <a:ext cx="2655401" cy="878129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40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27468" y="1266245"/>
            <a:ext cx="8116774" cy="3771842"/>
            <a:chOff x="-2616968" y="1174360"/>
            <a:chExt cx="8136904" cy="3771842"/>
          </a:xfrm>
        </p:grpSpPr>
        <p:sp>
          <p:nvSpPr>
            <p:cNvPr id="23" name="Google Shape;198;p25"/>
            <p:cNvSpPr txBox="1">
              <a:spLocks/>
            </p:cNvSpPr>
            <p:nvPr/>
          </p:nvSpPr>
          <p:spPr>
            <a:xfrm>
              <a:off x="-1536848" y="1174360"/>
              <a:ext cx="7056784" cy="3771842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txBody>
            <a:bodyPr spcFirstLastPara="1" wrap="square" lIns="121897" tIns="121897" rIns="121897" bIns="1218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Pangolin"/>
                <a:buNone/>
                <a:defRPr sz="72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lvl="0">
                <a:buClr>
                  <a:srgbClr val="000000"/>
                </a:buClr>
                <a:buSzTx/>
              </a:pPr>
              <a:endParaRPr lang="en-US" sz="11500" dirty="0">
                <a:solidFill>
                  <a:schemeClr val="bg1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1961" y1="28800" x2="83088" y2="27400"/>
                          <a14:foregroundMark x1="71569" y1="23000" x2="79412" y2="25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616968" y="3060281"/>
              <a:ext cx="1130516" cy="1385436"/>
            </a:xfrm>
            <a:prstGeom prst="rect">
              <a:avLst/>
            </a:prstGeom>
          </p:spPr>
        </p:pic>
      </p:grpSp>
      <p:pic>
        <p:nvPicPr>
          <p:cNvPr id="21" name="Picture 2" descr="C:\Users\PC\Downloads\3217425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795" b="89231" l="65300" r="93800">
                        <a14:foregroundMark x1="77700" y1="58205" x2="80900" y2="58974"/>
                        <a14:foregroundMark x1="79200" y1="57051" x2="80400" y2="58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82" t="48415" r="7091" b="11555"/>
          <a:stretch/>
        </p:blipFill>
        <p:spPr bwMode="auto">
          <a:xfrm>
            <a:off x="8677815" y="3923448"/>
            <a:ext cx="3457842" cy="32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19" y="1684890"/>
            <a:ext cx="3912736" cy="293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92</Words>
  <Application>Microsoft Office PowerPoint</Application>
  <PresentationFormat>Custom</PresentationFormat>
  <Paragraphs>19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257</cp:revision>
  <dcterms:created xsi:type="dcterms:W3CDTF">2021-05-08T14:00:55Z</dcterms:created>
  <dcterms:modified xsi:type="dcterms:W3CDTF">2021-05-27T11:58:13Z</dcterms:modified>
</cp:coreProperties>
</file>