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73" r:id="rId3"/>
    <p:sldId id="279" r:id="rId4"/>
    <p:sldId id="278" r:id="rId5"/>
    <p:sldId id="280" r:id="rId6"/>
    <p:sldId id="281" r:id="rId7"/>
    <p:sldId id="282" r:id="rId8"/>
    <p:sldId id="2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87636" autoAdjust="0"/>
  </p:normalViewPr>
  <p:slideViewPr>
    <p:cSldViewPr snapToGrid="0">
      <p:cViewPr>
        <p:scale>
          <a:sx n="33" d="100"/>
          <a:sy n="33" d="100"/>
        </p:scale>
        <p:origin x="-1602" y="-7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629CD-435B-438B-BD13-C40EEAE10B5A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33D04-5173-415E-A591-1DAAB0736C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04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33D04-5173-415E-A591-1DAAB0736C8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75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/>
              <a:t>Đồng hồ 15s. Mn căn thời gian hs mình suy nghĩ tình huống để chỉnh nhé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33D04-5173-415E-A591-1DAAB0736C8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2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33D04-5173-415E-A591-1DAAB0736C8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2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9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6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6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8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2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3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1FD98-34FE-4F50-BF5D-8EF7C19B916F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8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png"/><Relationship Id="rId18" Type="http://schemas.openxmlformats.org/officeDocument/2006/relationships/slide" Target="slide7.xml"/><Relationship Id="rId3" Type="http://schemas.openxmlformats.org/officeDocument/2006/relationships/image" Target="../media/image3.png"/><Relationship Id="rId7" Type="http://schemas.openxmlformats.org/officeDocument/2006/relationships/slide" Target="slide8.xml"/><Relationship Id="rId12" Type="http://schemas.openxmlformats.org/officeDocument/2006/relationships/image" Target="../media/image9.png"/><Relationship Id="rId17" Type="http://schemas.openxmlformats.org/officeDocument/2006/relationships/slide" Target="slide6.xml"/><Relationship Id="rId2" Type="http://schemas.openxmlformats.org/officeDocument/2006/relationships/image" Target="../media/image2.jpeg"/><Relationship Id="rId16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slide" Target="slide4.xml"/><Relationship Id="rId10" Type="http://schemas.openxmlformats.org/officeDocument/2006/relationships/image" Target="../media/image7.gif"/><Relationship Id="rId19" Type="http://schemas.openxmlformats.org/officeDocument/2006/relationships/image" Target="../media/image12.png"/><Relationship Id="rId4" Type="http://schemas.openxmlformats.org/officeDocument/2006/relationships/slide" Target="slide2.xml"/><Relationship Id="rId9" Type="http://schemas.openxmlformats.org/officeDocument/2006/relationships/image" Target="../media/image6.gif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slide" Target="slide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663208"/>
            <a:chOff x="990069" y="467295"/>
            <a:chExt cx="7200000" cy="5184001"/>
          </a:xfrm>
        </p:grpSpPr>
        <p:grpSp>
          <p:nvGrpSpPr>
            <p:cNvPr id="5" name="Group 4"/>
            <p:cNvGrpSpPr/>
            <p:nvPr/>
          </p:nvGrpSpPr>
          <p:grpSpPr>
            <a:xfrm>
              <a:off x="9900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96" name="Rectangle 95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23004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88" name="Rectangle 87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9556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80" name="Rectangle 79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36108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72" name="Rectangle 71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2660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64" name="Rectangle 63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9212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5420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48" name="Rectangle 47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6452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40" name="Rectangle 39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2316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32" name="Rectangle 31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886869" y="467295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24" name="Rectangle 23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576469" y="467297"/>
              <a:ext cx="648000" cy="5183999"/>
              <a:chOff x="899592" y="692696"/>
              <a:chExt cx="648000" cy="5183999"/>
            </a:xfrm>
            <a:noFill/>
          </p:grpSpPr>
          <p:sp>
            <p:nvSpPr>
              <p:cNvPr id="16" name="Rectangle 15"/>
              <p:cNvSpPr/>
              <p:nvPr/>
            </p:nvSpPr>
            <p:spPr>
              <a:xfrm>
                <a:off x="899592" y="69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99592" y="134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99592" y="1988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99592" y="2636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899592" y="3284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99592" y="3932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99592" y="4580696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99592" y="5228695"/>
                <a:ext cx="648000" cy="648000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11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272561" y="996402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2284416" y="968117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0" y="5128925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0" y="603854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041681" y="603854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2606951" y="603854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11" descr="C:\Users\HT\Desktop\Untitled-4.png">
            <a:hlinkClick r:id="" action="ppaction://noaction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7707269" y="3440038"/>
            <a:ext cx="992978" cy="1002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3345545" y="5823873"/>
            <a:ext cx="1024749" cy="103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5518858" y="5795682"/>
            <a:ext cx="1052685" cy="1062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96376" y="1763694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2249409" y="3432308"/>
            <a:ext cx="1027191" cy="103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179355" y="2682845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5622107" y="2705250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407913" y="4480169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4617726" y="90256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8965059" y="981830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5881781" y="956430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4521631" y="1936203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4669550" y="603854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5567083" y="5056911"/>
            <a:ext cx="925148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5" name="Rectangle 134">
            <a:hlinkClick r:id="rId4" action="ppaction://hlinksldjump"/>
          </p:cNvPr>
          <p:cNvSpPr/>
          <p:nvPr/>
        </p:nvSpPr>
        <p:spPr>
          <a:xfrm>
            <a:off x="2260600" y="0"/>
            <a:ext cx="1028699" cy="8255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1</a:t>
            </a:r>
          </a:p>
        </p:txBody>
      </p:sp>
      <p:sp>
        <p:nvSpPr>
          <p:cNvPr id="136" name="Rectangle 135">
            <a:hlinkClick r:id="rId6" action="ppaction://hlinksldjump"/>
          </p:cNvPr>
          <p:cNvSpPr/>
          <p:nvPr/>
        </p:nvSpPr>
        <p:spPr>
          <a:xfrm>
            <a:off x="4491318" y="4250578"/>
            <a:ext cx="924981" cy="684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3</a:t>
            </a:r>
          </a:p>
        </p:txBody>
      </p:sp>
      <p:sp>
        <p:nvSpPr>
          <p:cNvPr id="137" name="Rectangle 136">
            <a:hlinkClick r:id="rId7" action="ppaction://hlinksldjump"/>
          </p:cNvPr>
          <p:cNvSpPr/>
          <p:nvPr/>
        </p:nvSpPr>
        <p:spPr>
          <a:xfrm>
            <a:off x="10106704" y="5080000"/>
            <a:ext cx="967696" cy="7366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7</a:t>
            </a:r>
          </a:p>
        </p:txBody>
      </p:sp>
      <p:pic>
        <p:nvPicPr>
          <p:cNvPr id="138" name="Picture 2" descr="D:\NHO\SILE PP\tro choi\animpoohhoneydance.gif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904" y="4101353"/>
            <a:ext cx="2012881" cy="241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0" name="Picture 9" descr="C:\Users\HT\Desktop\pooh2012060.gif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337"/>
            <a:ext cx="806824" cy="91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" name="Picture 8" descr="C:\Users\HT\Desktop\Bee1.gif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311" y="4817862"/>
            <a:ext cx="877815" cy="87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4" descr="Hình ảnh có liên qu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4021" y="476944"/>
            <a:ext cx="798279" cy="128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8" descr="Hình ảnh có liên qua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8171" y="4110847"/>
            <a:ext cx="723738" cy="85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10" descr="Hình ảnh có liên qua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788" y="5066528"/>
            <a:ext cx="504056" cy="1240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12" descr="Hình ảnh có liên qua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77" y="3071924"/>
            <a:ext cx="827574" cy="125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" name="Rectangle 145">
            <a:hlinkClick r:id="rId15" action="ppaction://hlinksldjump"/>
          </p:cNvPr>
          <p:cNvSpPr/>
          <p:nvPr/>
        </p:nvSpPr>
        <p:spPr>
          <a:xfrm>
            <a:off x="3365500" y="2540000"/>
            <a:ext cx="990600" cy="7461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2</a:t>
            </a:r>
          </a:p>
        </p:txBody>
      </p:sp>
      <p:sp>
        <p:nvSpPr>
          <p:cNvPr id="147" name="Rectangle 146">
            <a:hlinkClick r:id="rId16" action="ppaction://hlinksldjump"/>
          </p:cNvPr>
          <p:cNvSpPr/>
          <p:nvPr/>
        </p:nvSpPr>
        <p:spPr>
          <a:xfrm>
            <a:off x="6680200" y="1701800"/>
            <a:ext cx="1028700" cy="7727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4</a:t>
            </a:r>
          </a:p>
        </p:txBody>
      </p:sp>
      <p:pic>
        <p:nvPicPr>
          <p:cNvPr id="148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9040719" y="3651346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7759701" y="5809066"/>
            <a:ext cx="1039422" cy="104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4528284" y="0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6606381" y="4141694"/>
            <a:ext cx="1125677" cy="110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9978518" y="1685092"/>
            <a:ext cx="1095882" cy="11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7780954" y="2559644"/>
            <a:ext cx="973081" cy="98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0071549" y="3610151"/>
            <a:ext cx="812023" cy="81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2" name="Rectangle 151">
            <a:hlinkClick r:id="rId17" action="ppaction://hlinksldjump"/>
          </p:cNvPr>
          <p:cNvSpPr/>
          <p:nvPr/>
        </p:nvSpPr>
        <p:spPr>
          <a:xfrm>
            <a:off x="8877300" y="1718165"/>
            <a:ext cx="1066800" cy="7456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5</a:t>
            </a:r>
          </a:p>
        </p:txBody>
      </p:sp>
      <p:sp>
        <p:nvSpPr>
          <p:cNvPr id="153" name="Rectangle 152">
            <a:hlinkClick r:id="rId18" action="ppaction://hlinksldjump"/>
          </p:cNvPr>
          <p:cNvSpPr/>
          <p:nvPr/>
        </p:nvSpPr>
        <p:spPr>
          <a:xfrm>
            <a:off x="11134166" y="2556365"/>
            <a:ext cx="1057834" cy="7381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 Rounded MT Bold" pitchFamily="34" charset="0"/>
                <a:cs typeface="Aharoni" pitchFamily="2" charset="-79"/>
              </a:rPr>
              <a:t>6</a:t>
            </a:r>
          </a:p>
        </p:txBody>
      </p:sp>
      <p:pic>
        <p:nvPicPr>
          <p:cNvPr id="110" name="Picture 7" descr="C:\Users\HT\Desktop\Untitled-3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306" y="4915364"/>
            <a:ext cx="1721223" cy="1942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11" descr="C:\Users\HT\Desktop\Untitled-4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0" t="60354" r="8922"/>
          <a:stretch/>
        </p:blipFill>
        <p:spPr bwMode="auto">
          <a:xfrm>
            <a:off x="10052784" y="190500"/>
            <a:ext cx="920016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12 0.00116 C -0.09072 -0.07291 -0.05701 -0.13726 -0.01158 -0.14166 C 0.03189 -0.14699 0.0725 -0.09722 0.07523 -0.02546 C 0.07875 0.04144 0.05024 0.10324 0.0095 0.10764 C -0.02772 0.11135 -0.06313 0.06991 -0.06573 0.00787 C -0.06846 -0.04838 -0.04477 -0.10185 -0.01028 -0.10625 C 0.02161 -0.10949 0.05154 -0.07523 0.05349 -0.02314 C 0.05558 0.02315 0.0367 0.06899 0.00807 0.07084 C -0.0177 0.07431 -0.04204 0.04769 -0.04412 0.00533 C -0.04543 -0.03217 -0.03124 -0.06875 -0.00885 -0.07106 C 0.0108 -0.07291 0.03046 -0.05324 0.03189 -0.02083 C 0.03319 0.00695 0.02304 0.03334 0.00664 0.03542 C -0.00677 0.03797 -0.02109 0.0257 -0.02174 0.00371 C -0.02317 -0.01412 -0.0177 -0.0331 -0.00755 -0.03541 C 0.00065 -0.03541 0.00872 -0.03101 0.01015 -0.01875 C 0.0108 -0.01088 0.0095 -0.00324 0.00534 -4.07407E-6 C 0.00325 0.00116 0.00195 0.00116 2.55109E-7 -4.07407E-6 " pathEditMode="relative" rAng="0" ptsTypes="AAAAAAAAAAAAAAAAA">
                                      <p:cBhvr>
                                        <p:cTn id="11" dur="10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0" y="-190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723E-6 1.11111E-6 L 0.14304 -0.0018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" dur="5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304 -0.00185 C 0.20916 -0.02269 0.27528 -0.04282 0.30053 -0.00486 C 0.32604 0.0331 0.31042 0.13079 0.29507 0.22847 " pathEditMode="relative" rAng="0" ptsTypes="aaA">
                                      <p:cBhvr>
                                        <p:cTn id="26" dur="3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0" y="9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07 0.22847 C 0.2909 0.375 0.28739 0.52268 0.29051 0.58356 C 0.29454 0.64537 0.30743 0.61412 0.3211 0.58542 " pathEditMode="relative" rAng="0" ptsTypes="aaA">
                                      <p:cBhvr>
                                        <p:cTn id="41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208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4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14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11 0.58541 C 0.39021 0.59583 0.45933 0.60671 0.48939 0.58842 C 0.51985 0.57106 0.48614 0.4993 0.50202 0.48148 C 0.51738 0.46412 0.56801 0.50601 0.58285 0.48333 C 0.59833 0.46018 0.59443 0.40139 0.59144 0.34351 " pathEditMode="relative" rAng="0" ptsTypes="aaaaA">
                                      <p:cBhvr>
                                        <p:cTn id="56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00" y="-110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072 0.36921 C 0.54952 0.31273 0.53833 0.25648 0.55525 0.2331 C 0.57217 0.20995 0.61721 0.21967 0.66237 0.2294 " pathEditMode="relative" rAng="0" ptsTypes="aaA">
                                      <p:cBhvr>
                                        <p:cTn id="71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-800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237 0.2294 C 0.69335 0.21759 0.72446 0.20625 0.73747 0.2294 C 0.75062 0.25255 0.72654 0.3463 0.74059 0.36898 C 0.75465 0.39167 0.78836 0.37755 0.8222 0.36389 " pathEditMode="relative" rAng="0" ptsTypes="aaaA">
                                      <p:cBhvr>
                                        <p:cTn id="86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0" y="69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22 0.36389 C 0.86294 0.31875 0.90394 0.27361 0.92099 0.33264 C 0.93817 0.39167 0.93128 0.55509 0.92464 0.71875 " pathEditMode="relative" rAng="0" ptsTypes="aaA">
                                      <p:cBhvr>
                                        <p:cTn id="101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1320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3492 0.7456 C 0.85865 0.72801 0.78238 0.71042 0.75192 0.7162 C 0.72146 0.72199 0.75205 0.76967 0.75192 0.78079 " pathEditMode="relative" ptsTypes="aaA">
                                      <p:cBhvr>
                                        <p:cTn id="111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</p:childTnLst>
        </p:cTn>
      </p:par>
    </p:tnLst>
    <p:bldLst>
      <p:bldP spid="135" grpId="0" uiExpand="1" build="allAtOnce" animBg="1"/>
      <p:bldP spid="135" grpId="1" build="allAtOnce" animBg="1"/>
      <p:bldP spid="136" grpId="0" build="allAtOnce" animBg="1"/>
      <p:bldP spid="137" grpId="0" animBg="1"/>
      <p:bldP spid="146" grpId="0" build="allAtOnce" animBg="1"/>
      <p:bldP spid="147" grpId="0" build="allAtOnce" animBg="1"/>
      <p:bldP spid="152" grpId="0" build="allAtOnce" animBg="1"/>
      <p:bldP spid="15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240894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1851" y="2351000"/>
            <a:ext cx="54727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kè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6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16" y="5631856"/>
            <a:ext cx="1097905" cy="1258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943598" y="2350999"/>
            <a:ext cx="553517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kí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240894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871851" y="2351000"/>
            <a:ext cx="54727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43598" y="2350999"/>
            <a:ext cx="553517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 ô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28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33" y="5123739"/>
            <a:ext cx="1481931" cy="16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240894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71851" y="2351000"/>
            <a:ext cx="54727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kĩ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3598" y="2350999"/>
            <a:ext cx="553517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 đà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20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33" y="5123739"/>
            <a:ext cx="1481931" cy="16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240894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70846" y="2351000"/>
            <a:ext cx="54727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bí đỏ</a:t>
            </a:r>
            <a:endParaRPr lang="en-US" sz="287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37027" y="2350999"/>
            <a:ext cx="55351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 đò</a:t>
            </a:r>
            <a:endParaRPr lang="en-US" sz="287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32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33" y="5123739"/>
            <a:ext cx="1481931" cy="16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33" y="5123739"/>
            <a:ext cx="1481931" cy="16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240894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80373" y="2453150"/>
            <a:ext cx="8874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 đà bò.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979" y="-3523371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kim phu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4602" y="5191266"/>
            <a:ext cx="1676725" cy="1382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C:\Users\HT\Desktop\Untitled-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037" y="4884481"/>
            <a:ext cx="1740875" cy="199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1" descr="dongho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67597" y="4567589"/>
            <a:ext cx="2350733" cy="231289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980373" y="1338725"/>
            <a:ext cx="8874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kẽ đá</a:t>
            </a:r>
            <a:endParaRPr lang="en-US" sz="344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Users\HT\Desktop\Untitled-3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176" y="5402569"/>
            <a:ext cx="1194981" cy="137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ADMIN\Desktop\Tai nguyen thiet ke tro choi\Bảng gỗ\wooden-blank-sign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845" y="-2681676"/>
            <a:ext cx="13948012" cy="8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30458" y="2180420"/>
            <a:ext cx="118776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smtClean="0">
                <a:solidFill>
                  <a:srgbClr val="FFFF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 đà bò ở kẽ đá.</a:t>
            </a:r>
            <a:endParaRPr lang="en-US" sz="239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52</Words>
  <Application>Microsoft Office PowerPoint</Application>
  <PresentationFormat>Custom</PresentationFormat>
  <Paragraphs>22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</cp:lastModifiedBy>
  <cp:revision>158</cp:revision>
  <dcterms:created xsi:type="dcterms:W3CDTF">2017-02-20T05:40:09Z</dcterms:created>
  <dcterms:modified xsi:type="dcterms:W3CDTF">2021-05-25T10:43:59Z</dcterms:modified>
</cp:coreProperties>
</file>