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9" r:id="rId3"/>
    <p:sldId id="280" r:id="rId4"/>
    <p:sldId id="283" r:id="rId5"/>
    <p:sldId id="284" r:id="rId6"/>
    <p:sldId id="290" r:id="rId7"/>
    <p:sldId id="295" r:id="rId8"/>
    <p:sldId id="285" r:id="rId9"/>
    <p:sldId id="286" r:id="rId10"/>
    <p:sldId id="287" r:id="rId11"/>
    <p:sldId id="296" r:id="rId12"/>
    <p:sldId id="297" r:id="rId13"/>
    <p:sldId id="260" r:id="rId14"/>
    <p:sldId id="279" r:id="rId15"/>
    <p:sldId id="278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0" autoAdjust="0"/>
  </p:normalViewPr>
  <p:slideViewPr>
    <p:cSldViewPr>
      <p:cViewPr>
        <p:scale>
          <a:sx n="66" d="100"/>
          <a:sy n="66" d="100"/>
        </p:scale>
        <p:origin x="-846" y="-13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2" t="34524" r="43777" b="40277"/>
          <a:stretch/>
        </p:blipFill>
        <p:spPr bwMode="auto">
          <a:xfrm>
            <a:off x="-1" y="1572491"/>
            <a:ext cx="7090175" cy="401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52871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0511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8819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66919" y="419584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73799" y="419584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0511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98819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016399" y="2121451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616599" y="135945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616599" y="288345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stCxn id="33" idx="3"/>
            <a:endCxn id="34" idx="1"/>
          </p:cNvCxnSpPr>
          <p:nvPr/>
        </p:nvCxnSpPr>
        <p:spPr>
          <a:xfrm flipV="1">
            <a:off x="8747919" y="1725212"/>
            <a:ext cx="86868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3"/>
            <a:endCxn id="35" idx="1"/>
          </p:cNvCxnSpPr>
          <p:nvPr/>
        </p:nvCxnSpPr>
        <p:spPr>
          <a:xfrm>
            <a:off x="8747919" y="2487211"/>
            <a:ext cx="86868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9616032" y="288345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95078" y="1534711"/>
            <a:ext cx="5372862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1399" y="4184124"/>
            <a:ext cx="5372862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248178" y="1534711"/>
            <a:ext cx="5372862" cy="1905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214499" y="4184124"/>
            <a:ext cx="5372862" cy="1905000"/>
          </a:xfrm>
          <a:prstGeom prst="roundRect">
            <a:avLst/>
          </a:prstGeom>
          <a:solidFill>
            <a:srgbClr val="8FE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0719" y="219455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119697" y="172212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36" name="Straight Connector 35"/>
          <p:cNvCxnSpPr>
            <a:stCxn id="33" idx="3"/>
            <a:endCxn id="34" idx="1"/>
          </p:cNvCxnSpPr>
          <p:nvPr/>
        </p:nvCxnSpPr>
        <p:spPr>
          <a:xfrm flipV="1">
            <a:off x="1219359" y="1996440"/>
            <a:ext cx="900338" cy="47243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3"/>
          </p:cNvCxnSpPr>
          <p:nvPr/>
        </p:nvCxnSpPr>
        <p:spPr>
          <a:xfrm>
            <a:off x="1219359" y="2468879"/>
            <a:ext cx="899771" cy="5334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119130" y="272796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85747" y="16764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5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03663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03663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82915" y="25908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1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00831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00831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00233" y="219455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849211" y="172212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>
            <a:stCxn id="38" idx="3"/>
            <a:endCxn id="40" idx="1"/>
          </p:cNvCxnSpPr>
          <p:nvPr/>
        </p:nvCxnSpPr>
        <p:spPr>
          <a:xfrm flipV="1">
            <a:off x="6948873" y="1996440"/>
            <a:ext cx="900338" cy="47243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3"/>
          </p:cNvCxnSpPr>
          <p:nvPr/>
        </p:nvCxnSpPr>
        <p:spPr>
          <a:xfrm>
            <a:off x="6948873" y="2468879"/>
            <a:ext cx="899771" cy="5334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848644" y="272796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715261" y="16764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533177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533177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712429" y="25908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30345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530345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7887" y="484704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116865" y="437460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>
            <a:stCxn id="50" idx="3"/>
            <a:endCxn id="51" idx="1"/>
          </p:cNvCxnSpPr>
          <p:nvPr/>
        </p:nvCxnSpPr>
        <p:spPr>
          <a:xfrm flipV="1">
            <a:off x="1216527" y="4648926"/>
            <a:ext cx="900338" cy="47243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3"/>
          </p:cNvCxnSpPr>
          <p:nvPr/>
        </p:nvCxnSpPr>
        <p:spPr>
          <a:xfrm>
            <a:off x="1216527" y="5121365"/>
            <a:ext cx="899771" cy="5334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116298" y="538044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82915" y="4328886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2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800831" y="436417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831" y="436417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80083" y="5243286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7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797999" y="53076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97999" y="53076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00233" y="4741817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849211" y="437823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Connector 62"/>
          <p:cNvCxnSpPr>
            <a:stCxn id="61" idx="3"/>
            <a:endCxn id="62" idx="1"/>
          </p:cNvCxnSpPr>
          <p:nvPr/>
        </p:nvCxnSpPr>
        <p:spPr>
          <a:xfrm flipV="1">
            <a:off x="7314633" y="4652556"/>
            <a:ext cx="534578" cy="54646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1" idx="3"/>
            <a:endCxn id="65" idx="1"/>
          </p:cNvCxnSpPr>
          <p:nvPr/>
        </p:nvCxnSpPr>
        <p:spPr>
          <a:xfrm>
            <a:off x="7314633" y="5199017"/>
            <a:ext cx="534011" cy="45937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7848644" y="538407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598351" y="4281714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2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721859" y="43170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721859" y="43170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595519" y="5268684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8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745811" y="530352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745811" y="530352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46" grpId="0" animBg="1"/>
      <p:bldP spid="49" grpId="0" animBg="1"/>
      <p:bldP spid="57" grpId="0" animBg="1"/>
      <p:bldP spid="60" grpId="0" animBg="1"/>
      <p:bldP spid="68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45" t="41865" r="38311" b="29068"/>
          <a:stretch/>
        </p:blipFill>
        <p:spPr bwMode="auto">
          <a:xfrm>
            <a:off x="739299" y="1286786"/>
            <a:ext cx="7010400" cy="37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8747919" y="430518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30999" y="42976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09719" y="4297680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616599" y="4297680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47919" y="430518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530999" y="42976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63685" y="43126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63685" y="43126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Trò chơi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Tách ra còn lại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75919" y="1099418"/>
            <a:ext cx="4614857" cy="912009"/>
          </a:xfrm>
          <a:prstGeom prst="wedgeRoundRectCallout">
            <a:avLst>
              <a:gd name="adj1" fmla="val 55413"/>
              <a:gd name="adj2" fmla="val 46409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Hoa màu vàng có  3 bông.</a:t>
            </a:r>
          </a:p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Hoa màu đỏ có mấy bông?</a:t>
            </a:r>
            <a:endParaRPr lang="en-US" sz="2800" i="1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300119" y="447039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 màu vàng có 3 bông.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 màu đỏ có 6 bông.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300119" y="4470395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“Tách ra”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319" y="2256715"/>
            <a:ext cx="6896718" cy="19899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99319" y="5029199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99519" y="4267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99519" y="5791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7" idx="3"/>
            <a:endCxn id="24" idx="1"/>
          </p:cNvCxnSpPr>
          <p:nvPr/>
        </p:nvCxnSpPr>
        <p:spPr>
          <a:xfrm flipV="1">
            <a:off x="1813719" y="4724400"/>
            <a:ext cx="68580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25" idx="1"/>
          </p:cNvCxnSpPr>
          <p:nvPr/>
        </p:nvCxnSpPr>
        <p:spPr>
          <a:xfrm>
            <a:off x="1813719" y="5486399"/>
            <a:ext cx="68580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99519" y="5791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47319" y="499285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– 3 = 6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4" grpId="0" animBg="1"/>
      <p:bldP spid="7" grpId="0" animBg="1"/>
      <p:bldP spid="24" grpId="0" animBg="1"/>
      <p:bldP spid="25" grpId="0" animBg="1"/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75918" y="457200"/>
            <a:ext cx="4614857" cy="912009"/>
          </a:xfrm>
          <a:prstGeom prst="wedgeRoundRectCallout">
            <a:avLst>
              <a:gd name="adj1" fmla="val 55413"/>
              <a:gd name="adj2" fmla="val 46409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Đĩa màu vàng có 3 quả.</a:t>
            </a:r>
          </a:p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Đĩa màu xanh có mấy quả?</a:t>
            </a:r>
            <a:endParaRPr lang="en-US" sz="2800" i="1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99552" y="4601540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Đĩa màu vàng có 3 quả, đĩa màu xanh có 5 quả.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300119" y="4470395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“Tách ra”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9319" y="5029199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99519" y="4267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99519" y="5791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7" idx="3"/>
            <a:endCxn id="24" idx="1"/>
          </p:cNvCxnSpPr>
          <p:nvPr/>
        </p:nvCxnSpPr>
        <p:spPr>
          <a:xfrm flipV="1">
            <a:off x="1813719" y="4724400"/>
            <a:ext cx="68580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25" idx="1"/>
          </p:cNvCxnSpPr>
          <p:nvPr/>
        </p:nvCxnSpPr>
        <p:spPr>
          <a:xfrm>
            <a:off x="1813719" y="5486399"/>
            <a:ext cx="68580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99519" y="4267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47319" y="499285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3 = 5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0" t="36923" r="50000" b="45847"/>
          <a:stretch/>
        </p:blipFill>
        <p:spPr>
          <a:xfrm>
            <a:off x="3106474" y="1526116"/>
            <a:ext cx="3360619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81" t="43333" r="29722" b="38889"/>
          <a:stretch/>
        </p:blipFill>
        <p:spPr bwMode="auto">
          <a:xfrm>
            <a:off x="8138319" y="1555424"/>
            <a:ext cx="1709744" cy="22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55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4" grpId="0" animBg="1"/>
      <p:bldP spid="7" grpId="0" animBg="1"/>
      <p:bldP spid="24" grpId="0" animBg="1"/>
      <p:bldP spid="25" grpId="0" animBg="1"/>
      <p:bldP spid="3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319" y="231188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872661" y="5115095"/>
            <a:ext cx="4707346" cy="1514305"/>
          </a:xfrm>
          <a:prstGeom prst="round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1577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9217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7525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53975" y="550648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60855" y="550648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9217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7525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49" t="47024" r="29164" b="26488"/>
          <a:stretch/>
        </p:blipFill>
        <p:spPr bwMode="auto">
          <a:xfrm>
            <a:off x="7071519" y="1676400"/>
            <a:ext cx="441674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03455" y="3432091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03655" y="267009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03655" y="419409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stCxn id="15" idx="3"/>
            <a:endCxn id="16" idx="1"/>
          </p:cNvCxnSpPr>
          <p:nvPr/>
        </p:nvCxnSpPr>
        <p:spPr>
          <a:xfrm flipV="1">
            <a:off x="3334975" y="3035852"/>
            <a:ext cx="86868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  <a:endCxn id="17" idx="1"/>
          </p:cNvCxnSpPr>
          <p:nvPr/>
        </p:nvCxnSpPr>
        <p:spPr>
          <a:xfrm>
            <a:off x="3334975" y="3797851"/>
            <a:ext cx="86868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203088" y="419409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5188" y="990600"/>
            <a:ext cx="10485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Có 6 gấu bông và sóc bông, trong đó có 2 gấu bông. Hỏi có mấy sóc bông?</a:t>
            </a:r>
            <a:endParaRPr lang="en-US" sz="40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3" grpId="0"/>
      <p:bldP spid="34" grpId="0"/>
      <p:bldP spid="45" grpId="0" animBg="1"/>
      <p:bldP spid="46" grpId="0" animBg="1"/>
      <p:bldP spid="15" grpId="0" animBg="1"/>
      <p:bldP spid="16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315</Words>
  <Application>Microsoft Office PowerPoint</Application>
  <PresentationFormat>Custom</PresentationFormat>
  <Paragraphs>125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89</cp:revision>
  <dcterms:created xsi:type="dcterms:W3CDTF">2021-05-23T10:25:42Z</dcterms:created>
  <dcterms:modified xsi:type="dcterms:W3CDTF">2021-08-20T08:57:26Z</dcterms:modified>
</cp:coreProperties>
</file>