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69" r:id="rId3"/>
    <p:sldId id="256" r:id="rId4"/>
    <p:sldId id="289" r:id="rId5"/>
    <p:sldId id="273" r:id="rId6"/>
    <p:sldId id="302" r:id="rId7"/>
    <p:sldId id="303" r:id="rId8"/>
    <p:sldId id="260" r:id="rId9"/>
    <p:sldId id="279" r:id="rId10"/>
    <p:sldId id="278" r:id="rId11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F1F2"/>
    <a:srgbClr val="DCF8F7"/>
    <a:srgbClr val="FF972F"/>
    <a:srgbClr val="97E232"/>
    <a:srgbClr val="FFFF97"/>
    <a:srgbClr val="FF3399"/>
    <a:srgbClr val="FF6600"/>
    <a:srgbClr val="ECF763"/>
    <a:srgbClr val="EFF87C"/>
    <a:srgbClr val="EAB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146" autoAdjust="0"/>
  </p:normalViewPr>
  <p:slideViewPr>
    <p:cSldViewPr>
      <p:cViewPr varScale="1">
        <p:scale>
          <a:sx n="64" d="100"/>
          <a:sy n="64" d="100"/>
        </p:scale>
        <p:origin x="850" y="72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lưu</a:t>
            </a:r>
            <a:r>
              <a:rPr lang="en-US" baseline="0"/>
              <a:t> ý: giáo dục HS an toàn khi đi trên PTGT đường thuỷ; BV động vật quý hiếm (sếu đầu đỏ)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17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147090"/>
            <a:ext cx="7051802" cy="24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941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1" t="6984" r="6515" b="13228"/>
          <a:stretch/>
        </p:blipFill>
        <p:spPr>
          <a:xfrm>
            <a:off x="3566319" y="2590800"/>
            <a:ext cx="4724400" cy="4038773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7376319" y="381000"/>
            <a:ext cx="3733800" cy="1524000"/>
          </a:xfrm>
          <a:prstGeom prst="cloudCallout">
            <a:avLst>
              <a:gd name="adj1" fmla="val -39492"/>
              <a:gd name="adj2" fmla="val 12631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442119" y="381000"/>
            <a:ext cx="3733800" cy="1524000"/>
          </a:xfrm>
          <a:prstGeom prst="cloudCallout">
            <a:avLst>
              <a:gd name="adj1" fmla="val 51858"/>
              <a:gd name="adj2" fmla="val 11488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</a:p>
        </p:txBody>
      </p:sp>
    </p:spTree>
    <p:extLst>
      <p:ext uri="{BB962C8B-B14F-4D97-AF65-F5344CB8AC3E}">
        <p14:creationId xmlns:p14="http://schemas.microsoft.com/office/powerpoint/2010/main" val="3218875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562606" y="2362200"/>
            <a:ext cx="110328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72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1411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08819" y="937038"/>
            <a:ext cx="10744200" cy="2972953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71719" y="63246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itchFamily="34" charset="0"/>
                <a:cs typeface="Arial" pitchFamily="34" charset="0"/>
              </a:rPr>
              <a:t>Sách Toán_trang 72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99" t="42394" r="60130" b="52148"/>
          <a:stretch/>
        </p:blipFill>
        <p:spPr>
          <a:xfrm>
            <a:off x="3650139" y="1379096"/>
            <a:ext cx="4861560" cy="193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22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61" y="1524000"/>
            <a:ext cx="6794958" cy="505002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45534" y="372785"/>
            <a:ext cx="11374185" cy="846415"/>
            <a:chOff x="559883" y="346364"/>
            <a:chExt cx="11374185" cy="846415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822960" cy="8229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20943" y="423338"/>
              <a:ext cx="105131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7681119" y="1817054"/>
            <a:ext cx="3276600" cy="6975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ea typeface="Arabia" pitchFamily="2" charset="0"/>
                <a:cs typeface="Arial" pitchFamily="34" charset="0"/>
              </a:rPr>
              <a:t>6 – 1 =  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881828" y="1889625"/>
            <a:ext cx="604562" cy="549602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681119" y="2804886"/>
            <a:ext cx="3276600" cy="6975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ea typeface="Arabia" pitchFamily="2" charset="0"/>
                <a:cs typeface="Arial" pitchFamily="34" charset="0"/>
              </a:rPr>
              <a:t>6 – 2 =  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881828" y="2877457"/>
            <a:ext cx="604562" cy="549602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681119" y="3733800"/>
            <a:ext cx="3276600" cy="6975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ea typeface="Arabia" pitchFamily="2" charset="0"/>
                <a:cs typeface="Arial" pitchFamily="34" charset="0"/>
              </a:rPr>
              <a:t>6 – 3 =  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881828" y="3806371"/>
            <a:ext cx="604562" cy="549602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681119" y="4648200"/>
            <a:ext cx="3276600" cy="6975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ea typeface="Arabia" pitchFamily="2" charset="0"/>
                <a:cs typeface="Arial" pitchFamily="34" charset="0"/>
              </a:rPr>
              <a:t>6 – 4 =  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881828" y="4720771"/>
            <a:ext cx="604562" cy="549602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681119" y="5562600"/>
            <a:ext cx="3276600" cy="6975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ea typeface="Arabia" pitchFamily="2" charset="0"/>
                <a:cs typeface="Arial" pitchFamily="34" charset="0"/>
              </a:rPr>
              <a:t>6 – 5 =  ?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9881828" y="5635171"/>
            <a:ext cx="604562" cy="549602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823119" y="2514600"/>
            <a:ext cx="98298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23119" y="3527832"/>
            <a:ext cx="98298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23119" y="4541064"/>
            <a:ext cx="98298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23119" y="5554296"/>
            <a:ext cx="98298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87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9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391442" y="328054"/>
            <a:ext cx="11252077" cy="747973"/>
            <a:chOff x="597667" y="502580"/>
            <a:chExt cx="11252077" cy="747973"/>
          </a:xfrm>
        </p:grpSpPr>
        <p:sp>
          <p:nvSpPr>
            <p:cNvPr id="44" name="Oval 43"/>
            <p:cNvSpPr/>
            <p:nvPr/>
          </p:nvSpPr>
          <p:spPr>
            <a:xfrm>
              <a:off x="597667" y="519033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462696" y="502580"/>
              <a:ext cx="10387048" cy="739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2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Tìm những chú thỏ có ghi phép tính có kết quả bằng 4.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" t="51905" r="4033" b="6878"/>
          <a:stretch/>
        </p:blipFill>
        <p:spPr>
          <a:xfrm>
            <a:off x="2042319" y="1447800"/>
            <a:ext cx="7785899" cy="5105400"/>
          </a:xfrm>
          <a:prstGeom prst="rect">
            <a:avLst/>
          </a:prstGeom>
        </p:spPr>
      </p:pic>
      <p:sp>
        <p:nvSpPr>
          <p:cNvPr id="2" name="Multiplication Sign 1">
            <a:extLst>
              <a:ext uri="{FF2B5EF4-FFF2-40B4-BE49-F238E27FC236}">
                <a16:creationId xmlns:a16="http://schemas.microsoft.com/office/drawing/2014/main" id="{8BC3A720-B066-4BDB-924E-927D585AD164}"/>
              </a:ext>
            </a:extLst>
          </p:cNvPr>
          <p:cNvSpPr/>
          <p:nvPr/>
        </p:nvSpPr>
        <p:spPr>
          <a:xfrm>
            <a:off x="2728119" y="1905000"/>
            <a:ext cx="8382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7E9F9374-9D9B-4696-B0E9-9ED310D4F315}"/>
              </a:ext>
            </a:extLst>
          </p:cNvPr>
          <p:cNvSpPr/>
          <p:nvPr/>
        </p:nvSpPr>
        <p:spPr>
          <a:xfrm>
            <a:off x="8595519" y="1676400"/>
            <a:ext cx="8382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8BC9FB46-A1E9-4C1B-BED7-5B088D4B3396}"/>
              </a:ext>
            </a:extLst>
          </p:cNvPr>
          <p:cNvSpPr/>
          <p:nvPr/>
        </p:nvSpPr>
        <p:spPr>
          <a:xfrm>
            <a:off x="2804319" y="4495800"/>
            <a:ext cx="8382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0B12C9D7-AFAF-4B63-92EA-3385DEC41F93}"/>
              </a:ext>
            </a:extLst>
          </p:cNvPr>
          <p:cNvSpPr/>
          <p:nvPr/>
        </p:nvSpPr>
        <p:spPr>
          <a:xfrm>
            <a:off x="6080919" y="4800600"/>
            <a:ext cx="8382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52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45534" y="372785"/>
            <a:ext cx="11374185" cy="846415"/>
            <a:chOff x="559883" y="346364"/>
            <a:chExt cx="11374185" cy="846415"/>
          </a:xfrm>
        </p:grpSpPr>
        <p:sp>
          <p:nvSpPr>
            <p:cNvPr id="18" name="Oval 17"/>
            <p:cNvSpPr/>
            <p:nvPr/>
          </p:nvSpPr>
          <p:spPr>
            <a:xfrm>
              <a:off x="559883" y="346364"/>
              <a:ext cx="822960" cy="8229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20943" y="423338"/>
              <a:ext cx="105131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206610"/>
              </p:ext>
            </p:extLst>
          </p:nvPr>
        </p:nvGraphicFramePr>
        <p:xfrm>
          <a:off x="231663" y="2133600"/>
          <a:ext cx="11734803" cy="2888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3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3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3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3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8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38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38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038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038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962799">
                <a:tc rowSpan="2"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27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6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2799">
                <a:tc>
                  <a:txBody>
                    <a:bodyPr/>
                    <a:lstStyle/>
                    <a:p>
                      <a:pPr algn="ctr"/>
                      <a:endParaRPr lang="en-US" sz="48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1859518" y="4142922"/>
            <a:ext cx="62849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51063" y="4113893"/>
            <a:ext cx="9258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346463" y="4142922"/>
            <a:ext cx="9258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689035" y="4128408"/>
            <a:ext cx="9258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969921" y="4122003"/>
            <a:ext cx="9258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247177" y="4128408"/>
            <a:ext cx="9258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546207" y="4128408"/>
            <a:ext cx="9258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874265" y="4113893"/>
            <a:ext cx="9258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6080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250374"/>
            <a:ext cx="11658600" cy="715401"/>
            <a:chOff x="597668" y="449759"/>
            <a:chExt cx="11658600" cy="715401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80385"/>
              <a:ext cx="10920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Tìm phép tính thích hợp với mỗi hình.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719" y="966049"/>
            <a:ext cx="8229600" cy="565977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EDCDC3F-0DC4-4456-A2DC-20467A61BBE3}"/>
              </a:ext>
            </a:extLst>
          </p:cNvPr>
          <p:cNvCxnSpPr/>
          <p:nvPr/>
        </p:nvCxnSpPr>
        <p:spPr>
          <a:xfrm>
            <a:off x="7300119" y="1905000"/>
            <a:ext cx="838200" cy="1752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6E461E-A15B-49E3-8416-5007674AAAB5}"/>
              </a:ext>
            </a:extLst>
          </p:cNvPr>
          <p:cNvCxnSpPr>
            <a:cxnSpLocks/>
          </p:cNvCxnSpPr>
          <p:nvPr/>
        </p:nvCxnSpPr>
        <p:spPr>
          <a:xfrm flipV="1">
            <a:off x="7319169" y="2057400"/>
            <a:ext cx="895350" cy="36440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ADE59C-2D34-4F87-9F70-3E96EBA38D85}"/>
              </a:ext>
            </a:extLst>
          </p:cNvPr>
          <p:cNvCxnSpPr/>
          <p:nvPr/>
        </p:nvCxnSpPr>
        <p:spPr>
          <a:xfrm>
            <a:off x="7266489" y="3669632"/>
            <a:ext cx="838200" cy="1752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26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0489" y="2514600"/>
            <a:ext cx="753555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80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375518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7123" y="2266360"/>
            <a:ext cx="8289105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96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Dặn dò</a:t>
            </a:r>
            <a:endParaRPr lang="en-US" sz="9600">
              <a:solidFill>
                <a:srgbClr val="00B050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grpSp>
        <p:nvGrpSpPr>
          <p:cNvPr id="3" name="Google Shape;399;p20"/>
          <p:cNvGrpSpPr/>
          <p:nvPr/>
        </p:nvGrpSpPr>
        <p:grpSpPr>
          <a:xfrm rot="812457">
            <a:off x="1354813" y="2930773"/>
            <a:ext cx="1432977" cy="1247204"/>
            <a:chOff x="1619858" y="3028726"/>
            <a:chExt cx="1762332" cy="1404699"/>
          </a:xfrm>
        </p:grpSpPr>
        <p:sp>
          <p:nvSpPr>
            <p:cNvPr id="4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306;p20"/>
          <p:cNvGrpSpPr/>
          <p:nvPr/>
        </p:nvGrpSpPr>
        <p:grpSpPr>
          <a:xfrm rot="1742937">
            <a:off x="9322849" y="1970440"/>
            <a:ext cx="1501852" cy="927036"/>
            <a:chOff x="5862862" y="867279"/>
            <a:chExt cx="1912829" cy="1010210"/>
          </a:xfrm>
        </p:grpSpPr>
        <p:sp>
          <p:nvSpPr>
            <p:cNvPr id="2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8530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2464</TotalTime>
  <Words>150</Words>
  <Application>Microsoft Office PowerPoint</Application>
  <PresentationFormat>Custom</PresentationFormat>
  <Paragraphs>66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Kids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Chu Thị Khiên</cp:lastModifiedBy>
  <cp:revision>245</cp:revision>
  <dcterms:created xsi:type="dcterms:W3CDTF">2021-05-23T10:25:42Z</dcterms:created>
  <dcterms:modified xsi:type="dcterms:W3CDTF">2021-11-29T15:14:19Z</dcterms:modified>
</cp:coreProperties>
</file>