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9" r:id="rId3"/>
    <p:sldId id="256" r:id="rId4"/>
    <p:sldId id="289" r:id="rId5"/>
    <p:sldId id="273" r:id="rId6"/>
    <p:sldId id="302" r:id="rId7"/>
    <p:sldId id="260" r:id="rId8"/>
    <p:sldId id="279" r:id="rId9"/>
    <p:sldId id="27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8F7"/>
    <a:srgbClr val="CAF1F2"/>
    <a:srgbClr val="FF972F"/>
    <a:srgbClr val="97E232"/>
    <a:srgbClr val="FFFF97"/>
    <a:srgbClr val="FF3399"/>
    <a:srgbClr val="FF6600"/>
    <a:srgbClr val="ECF763"/>
    <a:srgbClr val="EFF87C"/>
    <a:srgbClr val="EABB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46" autoAdjust="0"/>
  </p:normalViewPr>
  <p:slideViewPr>
    <p:cSldViewPr>
      <p:cViewPr varScale="1">
        <p:scale>
          <a:sx n="65" d="100"/>
          <a:sy n="65" d="100"/>
        </p:scale>
        <p:origin x="-888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719" y="15240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01199" y="1067882"/>
            <a:ext cx="11115105" cy="16271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09" t="20952" r="5974" b="65503"/>
          <a:stretch/>
        </p:blipFill>
        <p:spPr>
          <a:xfrm>
            <a:off x="8141635" y="1132944"/>
            <a:ext cx="2768218" cy="14960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754" y="1136115"/>
            <a:ext cx="661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 ra 3 con, còn lại mấy con cá?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6913" y="1844760"/>
            <a:ext cx="260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207444" y="181687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207444" y="181687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1199" y="2862619"/>
            <a:ext cx="11115105" cy="16271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81" t="37916" r="6515" b="48539"/>
          <a:stretch/>
        </p:blipFill>
        <p:spPr>
          <a:xfrm>
            <a:off x="8138898" y="2928158"/>
            <a:ext cx="2713469" cy="149602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9319" y="2966205"/>
            <a:ext cx="661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 tiếp 2 con, còn lại mấy con cá?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38478" y="3645354"/>
            <a:ext cx="260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209009" y="3617468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09009" y="3617468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5479" y="4623758"/>
            <a:ext cx="11115105" cy="2020389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42319" y="5281434"/>
            <a:ext cx="356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– 2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769234" y="52578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769234" y="52578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99536" y="4862070"/>
            <a:ext cx="4281983" cy="1522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= 6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6 – 2 = 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 animBg="1"/>
      <p:bldP spid="44" grpId="0" animBg="1"/>
      <p:bldP spid="45" grpId="0" animBg="1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901593"/>
            <a:chOff x="597667" y="399344"/>
            <a:chExt cx="11770395" cy="90159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Tính: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3186" y="1824792"/>
            <a:ext cx="75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3719" y="1877837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96698" y="1999832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2752" y="1830224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3286" y="1883269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96265" y="2005264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959" y="3019928"/>
            <a:ext cx="75053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492" y="3072973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00471" y="3194968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6525" y="3025360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7059" y="3078405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400038" y="3200400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1" t="2795" r="6444" b="9892"/>
          <a:stretch/>
        </p:blipFill>
        <p:spPr>
          <a:xfrm>
            <a:off x="3727655" y="118970"/>
            <a:ext cx="4623621" cy="65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117</Words>
  <Application>Microsoft Office PowerPoint</Application>
  <PresentationFormat>Custom</PresentationFormat>
  <Paragraphs>42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257</cp:revision>
  <dcterms:created xsi:type="dcterms:W3CDTF">2021-05-23T10:25:42Z</dcterms:created>
  <dcterms:modified xsi:type="dcterms:W3CDTF">2021-08-20T08:58:56Z</dcterms:modified>
</cp:coreProperties>
</file>