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56" r:id="rId4"/>
    <p:sldId id="289" r:id="rId5"/>
    <p:sldId id="303" r:id="rId6"/>
    <p:sldId id="273" r:id="rId7"/>
    <p:sldId id="302" r:id="rId8"/>
    <p:sldId id="260" r:id="rId9"/>
    <p:sldId id="279" r:id="rId10"/>
    <p:sldId id="27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-888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7" t="3011" r="7028" b="7096"/>
          <a:stretch/>
        </p:blipFill>
        <p:spPr>
          <a:xfrm>
            <a:off x="3712907" y="18679"/>
            <a:ext cx="4623619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163</Words>
  <Application>Microsoft Office PowerPoint</Application>
  <PresentationFormat>Custom</PresentationFormat>
  <Paragraphs>79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269</cp:revision>
  <dcterms:created xsi:type="dcterms:W3CDTF">2021-05-23T10:25:42Z</dcterms:created>
  <dcterms:modified xsi:type="dcterms:W3CDTF">2021-08-20T09:00:03Z</dcterms:modified>
</cp:coreProperties>
</file>