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8" r:id="rId2"/>
    <p:sldId id="269" r:id="rId3"/>
    <p:sldId id="256" r:id="rId4"/>
    <p:sldId id="307" r:id="rId5"/>
    <p:sldId id="309" r:id="rId6"/>
    <p:sldId id="311" r:id="rId7"/>
    <p:sldId id="312" r:id="rId8"/>
    <p:sldId id="313" r:id="rId9"/>
    <p:sldId id="278" r:id="rId10"/>
  </p:sldIdLst>
  <p:sldSz cx="12161838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3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E5D4"/>
    <a:srgbClr val="FFEFAB"/>
    <a:srgbClr val="D0F8F6"/>
    <a:srgbClr val="FFD9D9"/>
    <a:srgbClr val="FFD243"/>
    <a:srgbClr val="4EE4DD"/>
    <a:srgbClr val="FF8181"/>
    <a:srgbClr val="FF5050"/>
    <a:srgbClr val="FF9B9B"/>
    <a:srgbClr val="FF79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70" autoAdjust="0"/>
    <p:restoredTop sz="93060" autoAdjust="0"/>
  </p:normalViewPr>
  <p:slideViewPr>
    <p:cSldViewPr>
      <p:cViewPr varScale="1">
        <p:scale>
          <a:sx n="77" d="100"/>
          <a:sy n="77" d="100"/>
        </p:scale>
        <p:origin x="269" y="58"/>
      </p:cViewPr>
      <p:guideLst>
        <p:guide orient="horz" pos="2160"/>
        <p:guide pos="383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6EC521-8BB2-447E-A210-7269D75CCBE4}" type="datetimeFigureOut">
              <a:rPr lang="en-US" smtClean="0"/>
              <a:pPr/>
              <a:t>12/16/2021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8938" y="685800"/>
            <a:ext cx="60801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44AB91-A8C2-45A2-A8DC-9C24C78B8D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561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49462B-6CA1-48CF-A14A-7A4DFCCD989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2083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8938" y="685800"/>
            <a:ext cx="60801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F0B64C-F99D-4875-B5C8-ED5FC3D3013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6483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44AB91-A8C2-45A2-A8DC-9C24C78B8DE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9620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44AB91-A8C2-45A2-A8DC-9C24C78B8DE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3769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44AB91-A8C2-45A2-A8DC-9C24C78B8DE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9620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44AB91-A8C2-45A2-A8DC-9C24C78B8DEA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9620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44AB91-A8C2-45A2-A8DC-9C24C78B8DEA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9620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2138" y="2130426"/>
            <a:ext cx="10337562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4276" y="3886200"/>
            <a:ext cx="8513287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pPr/>
              <a:t>12/16/2021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676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pPr/>
              <a:t>12/16/2021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949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28995" y="274639"/>
            <a:ext cx="3637994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8678" y="274639"/>
            <a:ext cx="1071762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pPr/>
              <a:t>12/16/2021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688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pPr/>
              <a:t>12/16/2021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485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0702" y="4406901"/>
            <a:ext cx="10337562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0702" y="2906713"/>
            <a:ext cx="10337562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pPr/>
              <a:t>12/16/2021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269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8678" y="1600201"/>
            <a:ext cx="7176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88126" y="1600201"/>
            <a:ext cx="717886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pPr/>
              <a:t>12/16/2021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276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092" y="274638"/>
            <a:ext cx="10945654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092" y="1535113"/>
            <a:ext cx="537359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8092" y="2174875"/>
            <a:ext cx="537359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8046" y="1535113"/>
            <a:ext cx="537570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8046" y="2174875"/>
            <a:ext cx="537570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pPr/>
              <a:t>12/16/2021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624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pPr/>
              <a:t>12/16/2021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307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pPr/>
              <a:t>12/16/2021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625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093" y="273050"/>
            <a:ext cx="4001161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4941" y="273051"/>
            <a:ext cx="679880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093" y="1435101"/>
            <a:ext cx="4001161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pPr/>
              <a:t>12/16/2021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250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3805" y="4800600"/>
            <a:ext cx="7297103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3805" y="612775"/>
            <a:ext cx="7297103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3805" y="5367338"/>
            <a:ext cx="7297103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pPr/>
              <a:t>12/16/2021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958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8092" y="274638"/>
            <a:ext cx="1094565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092" y="1600201"/>
            <a:ext cx="10945654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8092" y="6356351"/>
            <a:ext cx="2837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B78667-E865-4580-9C06-63F58C228D54}" type="datetimeFigureOut">
              <a:rPr lang="en-US" smtClean="0"/>
              <a:pPr/>
              <a:t>12/16/2021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55295" y="6356351"/>
            <a:ext cx="38512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15984" y="6356351"/>
            <a:ext cx="2837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01660D-545C-43B4-9EFF-D115F1D4A3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844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/>
          <p:cNvSpPr/>
          <p:nvPr/>
        </p:nvSpPr>
        <p:spPr>
          <a:xfrm>
            <a:off x="-304046" y="219365"/>
            <a:ext cx="12567233" cy="3487337"/>
          </a:xfrm>
          <a:custGeom>
            <a:avLst/>
            <a:gdLst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0 w 9144000"/>
              <a:gd name="connsiteY3" fmla="*/ 2343150 h 2343150"/>
              <a:gd name="connsiteX4" fmla="*/ 0 w 9144000"/>
              <a:gd name="connsiteY4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548496"/>
              <a:gd name="connsiteX1" fmla="*/ 9144000 w 9144000"/>
              <a:gd name="connsiteY1" fmla="*/ 0 h 2548496"/>
              <a:gd name="connsiteX2" fmla="*/ 9144000 w 9144000"/>
              <a:gd name="connsiteY2" fmla="*/ 2343150 h 2548496"/>
              <a:gd name="connsiteX3" fmla="*/ 5340927 w 9144000"/>
              <a:gd name="connsiteY3" fmla="*/ 2441864 h 2548496"/>
              <a:gd name="connsiteX4" fmla="*/ 1340427 w 9144000"/>
              <a:gd name="connsiteY4" fmla="*/ 2192482 h 2548496"/>
              <a:gd name="connsiteX5" fmla="*/ 0 w 9144000"/>
              <a:gd name="connsiteY5" fmla="*/ 2343150 h 2548496"/>
              <a:gd name="connsiteX6" fmla="*/ 0 w 9144000"/>
              <a:gd name="connsiteY6" fmla="*/ 0 h 2548496"/>
              <a:gd name="connsiteX0" fmla="*/ 0 w 9144000"/>
              <a:gd name="connsiteY0" fmla="*/ 0 h 2579888"/>
              <a:gd name="connsiteX1" fmla="*/ 9144000 w 9144000"/>
              <a:gd name="connsiteY1" fmla="*/ 0 h 2579888"/>
              <a:gd name="connsiteX2" fmla="*/ 9144000 w 9144000"/>
              <a:gd name="connsiteY2" fmla="*/ 2343150 h 2579888"/>
              <a:gd name="connsiteX3" fmla="*/ 5340927 w 9144000"/>
              <a:gd name="connsiteY3" fmla="*/ 2514600 h 2579888"/>
              <a:gd name="connsiteX4" fmla="*/ 1340427 w 9144000"/>
              <a:gd name="connsiteY4" fmla="*/ 2192482 h 2579888"/>
              <a:gd name="connsiteX5" fmla="*/ 0 w 9144000"/>
              <a:gd name="connsiteY5" fmla="*/ 2343150 h 2579888"/>
              <a:gd name="connsiteX6" fmla="*/ 0 w 9144000"/>
              <a:gd name="connsiteY6" fmla="*/ 0 h 2579888"/>
              <a:gd name="connsiteX0" fmla="*/ 0 w 9144000"/>
              <a:gd name="connsiteY0" fmla="*/ 0 h 2591660"/>
              <a:gd name="connsiteX1" fmla="*/ 9144000 w 9144000"/>
              <a:gd name="connsiteY1" fmla="*/ 0 h 2591660"/>
              <a:gd name="connsiteX2" fmla="*/ 9144000 w 9144000"/>
              <a:gd name="connsiteY2" fmla="*/ 2343150 h 2591660"/>
              <a:gd name="connsiteX3" fmla="*/ 5340927 w 9144000"/>
              <a:gd name="connsiteY3" fmla="*/ 2514600 h 2591660"/>
              <a:gd name="connsiteX4" fmla="*/ 1340427 w 9144000"/>
              <a:gd name="connsiteY4" fmla="*/ 2192482 h 2591660"/>
              <a:gd name="connsiteX5" fmla="*/ 0 w 9144000"/>
              <a:gd name="connsiteY5" fmla="*/ 2343150 h 2591660"/>
              <a:gd name="connsiteX6" fmla="*/ 0 w 9144000"/>
              <a:gd name="connsiteY6" fmla="*/ 0 h 2591660"/>
              <a:gd name="connsiteX0" fmla="*/ 0 w 9144000"/>
              <a:gd name="connsiteY0" fmla="*/ 0 h 2602842"/>
              <a:gd name="connsiteX1" fmla="*/ 9144000 w 9144000"/>
              <a:gd name="connsiteY1" fmla="*/ 0 h 2602842"/>
              <a:gd name="connsiteX2" fmla="*/ 9144000 w 9144000"/>
              <a:gd name="connsiteY2" fmla="*/ 2343150 h 2602842"/>
              <a:gd name="connsiteX3" fmla="*/ 5401261 w 9144000"/>
              <a:gd name="connsiteY3" fmla="*/ 2535382 h 2602842"/>
              <a:gd name="connsiteX4" fmla="*/ 1340427 w 9144000"/>
              <a:gd name="connsiteY4" fmla="*/ 2192482 h 2602842"/>
              <a:gd name="connsiteX5" fmla="*/ 0 w 9144000"/>
              <a:gd name="connsiteY5" fmla="*/ 2343150 h 2602842"/>
              <a:gd name="connsiteX6" fmla="*/ 0 w 9144000"/>
              <a:gd name="connsiteY6" fmla="*/ 0 h 2602842"/>
              <a:gd name="connsiteX0" fmla="*/ 0 w 9144000"/>
              <a:gd name="connsiteY0" fmla="*/ 0 h 2602842"/>
              <a:gd name="connsiteX1" fmla="*/ 9144000 w 9144000"/>
              <a:gd name="connsiteY1" fmla="*/ 0 h 2602842"/>
              <a:gd name="connsiteX2" fmla="*/ 9144000 w 9144000"/>
              <a:gd name="connsiteY2" fmla="*/ 2343150 h 2602842"/>
              <a:gd name="connsiteX3" fmla="*/ 5401261 w 9144000"/>
              <a:gd name="connsiteY3" fmla="*/ 2535382 h 2602842"/>
              <a:gd name="connsiteX4" fmla="*/ 1340427 w 9144000"/>
              <a:gd name="connsiteY4" fmla="*/ 2192482 h 2602842"/>
              <a:gd name="connsiteX5" fmla="*/ 0 w 9144000"/>
              <a:gd name="connsiteY5" fmla="*/ 2343150 h 2602842"/>
              <a:gd name="connsiteX6" fmla="*/ 0 w 9144000"/>
              <a:gd name="connsiteY6" fmla="*/ 0 h 2602842"/>
              <a:gd name="connsiteX0" fmla="*/ 0 w 9144000"/>
              <a:gd name="connsiteY0" fmla="*/ 0 h 2602842"/>
              <a:gd name="connsiteX1" fmla="*/ 9144000 w 9144000"/>
              <a:gd name="connsiteY1" fmla="*/ 0 h 2602842"/>
              <a:gd name="connsiteX2" fmla="*/ 9144000 w 9144000"/>
              <a:gd name="connsiteY2" fmla="*/ 2343150 h 2602842"/>
              <a:gd name="connsiteX3" fmla="*/ 5401261 w 9144000"/>
              <a:gd name="connsiteY3" fmla="*/ 2535382 h 2602842"/>
              <a:gd name="connsiteX4" fmla="*/ 1340427 w 9144000"/>
              <a:gd name="connsiteY4" fmla="*/ 2192482 h 2602842"/>
              <a:gd name="connsiteX5" fmla="*/ 0 w 9144000"/>
              <a:gd name="connsiteY5" fmla="*/ 2343150 h 2602842"/>
              <a:gd name="connsiteX6" fmla="*/ 0 w 9144000"/>
              <a:gd name="connsiteY6" fmla="*/ 0 h 2602842"/>
              <a:gd name="connsiteX0" fmla="*/ 0 w 9144000"/>
              <a:gd name="connsiteY0" fmla="*/ 0 h 2615503"/>
              <a:gd name="connsiteX1" fmla="*/ 9144000 w 9144000"/>
              <a:gd name="connsiteY1" fmla="*/ 0 h 2615503"/>
              <a:gd name="connsiteX2" fmla="*/ 9144000 w 9144000"/>
              <a:gd name="connsiteY2" fmla="*/ 2343150 h 2615503"/>
              <a:gd name="connsiteX3" fmla="*/ 5401261 w 9144000"/>
              <a:gd name="connsiteY3" fmla="*/ 2535382 h 2615503"/>
              <a:gd name="connsiteX4" fmla="*/ 1340427 w 9144000"/>
              <a:gd name="connsiteY4" fmla="*/ 2192482 h 2615503"/>
              <a:gd name="connsiteX5" fmla="*/ 0 w 9144000"/>
              <a:gd name="connsiteY5" fmla="*/ 2343150 h 2615503"/>
              <a:gd name="connsiteX6" fmla="*/ 0 w 9144000"/>
              <a:gd name="connsiteY6" fmla="*/ 0 h 26155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00" h="2615503">
                <a:moveTo>
                  <a:pt x="0" y="0"/>
                </a:moveTo>
                <a:lnTo>
                  <a:pt x="9144000" y="0"/>
                </a:lnTo>
                <a:lnTo>
                  <a:pt x="9144000" y="2343150"/>
                </a:lnTo>
                <a:cubicBezTo>
                  <a:pt x="8504959" y="2720686"/>
                  <a:pt x="6712247" y="2622839"/>
                  <a:pt x="5401261" y="2535382"/>
                </a:cubicBezTo>
                <a:cubicBezTo>
                  <a:pt x="4090610" y="2468708"/>
                  <a:pt x="2225386" y="2179493"/>
                  <a:pt x="1340427" y="2192482"/>
                </a:cubicBezTo>
                <a:cubicBezTo>
                  <a:pt x="852055" y="2221923"/>
                  <a:pt x="446809" y="2292927"/>
                  <a:pt x="0" y="234315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E4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725" tIns="60862" rIns="121725" bIns="60862" rtlCol="0" anchor="ctr"/>
          <a:lstStyle/>
          <a:p>
            <a:pPr algn="ctr"/>
            <a:endParaRPr lang="en-US" sz="2700"/>
          </a:p>
        </p:txBody>
      </p:sp>
      <p:sp>
        <p:nvSpPr>
          <p:cNvPr id="7" name="Rectangle 6"/>
          <p:cNvSpPr/>
          <p:nvPr/>
        </p:nvSpPr>
        <p:spPr>
          <a:xfrm>
            <a:off x="-304046" y="0"/>
            <a:ext cx="12567233" cy="3397995"/>
          </a:xfrm>
          <a:custGeom>
            <a:avLst/>
            <a:gdLst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0 w 9144000"/>
              <a:gd name="connsiteY3" fmla="*/ 2343150 h 2343150"/>
              <a:gd name="connsiteX4" fmla="*/ 0 w 9144000"/>
              <a:gd name="connsiteY4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548496"/>
              <a:gd name="connsiteX1" fmla="*/ 9144000 w 9144000"/>
              <a:gd name="connsiteY1" fmla="*/ 0 h 2548496"/>
              <a:gd name="connsiteX2" fmla="*/ 9144000 w 9144000"/>
              <a:gd name="connsiteY2" fmla="*/ 2343150 h 2548496"/>
              <a:gd name="connsiteX3" fmla="*/ 5340927 w 9144000"/>
              <a:gd name="connsiteY3" fmla="*/ 2441864 h 2548496"/>
              <a:gd name="connsiteX4" fmla="*/ 1340427 w 9144000"/>
              <a:gd name="connsiteY4" fmla="*/ 2192482 h 2548496"/>
              <a:gd name="connsiteX5" fmla="*/ 0 w 9144000"/>
              <a:gd name="connsiteY5" fmla="*/ 2343150 h 2548496"/>
              <a:gd name="connsiteX6" fmla="*/ 0 w 9144000"/>
              <a:gd name="connsiteY6" fmla="*/ 0 h 2548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00" h="2548496">
                <a:moveTo>
                  <a:pt x="0" y="0"/>
                </a:moveTo>
                <a:lnTo>
                  <a:pt x="9144000" y="0"/>
                </a:lnTo>
                <a:lnTo>
                  <a:pt x="9144000" y="2343150"/>
                </a:lnTo>
                <a:cubicBezTo>
                  <a:pt x="8504959" y="2720686"/>
                  <a:pt x="6641522" y="2466975"/>
                  <a:pt x="5340927" y="2441864"/>
                </a:cubicBezTo>
                <a:cubicBezTo>
                  <a:pt x="4040332" y="2416753"/>
                  <a:pt x="2225386" y="2179493"/>
                  <a:pt x="1340427" y="2192482"/>
                </a:cubicBezTo>
                <a:cubicBezTo>
                  <a:pt x="852055" y="2221923"/>
                  <a:pt x="446809" y="2292927"/>
                  <a:pt x="0" y="234315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CF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725" tIns="60862" rIns="121725" bIns="60862" rtlCol="0" anchor="ctr"/>
          <a:lstStyle/>
          <a:p>
            <a:pPr algn="ctr"/>
            <a:r>
              <a:rPr lang="en-US" sz="1530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TOÁN 1</a:t>
            </a:r>
            <a:endParaRPr lang="en-US" sz="270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7717" y="4147090"/>
            <a:ext cx="7051802" cy="24823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3941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Box 36"/>
          <p:cNvSpPr txBox="1"/>
          <p:nvPr/>
        </p:nvSpPr>
        <p:spPr>
          <a:xfrm>
            <a:off x="562606" y="1648405"/>
            <a:ext cx="11032800" cy="15696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lang="en-US" sz="9600">
                <a:solidFill>
                  <a:srgbClr val="FF0066"/>
                </a:solidFill>
                <a:latin typeface="Kids" pitchFamily="2" charset="0"/>
                <a:ea typeface="Kids" pitchFamily="2" charset="0"/>
                <a:cs typeface="Kids" pitchFamily="2" charset="0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1141139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11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114" fill="hold">
                                          <p:stCondLst>
                                            <p:cond delay="11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1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9" decel="50000" autoRev="1" fill="hold">
                                          <p:stCondLst>
                                            <p:cond delay="11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4" fill="hold">
                                          <p:stCondLst>
                                            <p:cond delay="21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-43032" y="0"/>
            <a:ext cx="12204870" cy="1581150"/>
          </a:xfrm>
          <a:prstGeom prst="rect">
            <a:avLst/>
          </a:prstGeom>
          <a:solidFill>
            <a:srgbClr val="90D0EC"/>
          </a:solidFill>
          <a:ln>
            <a:noFill/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708819" y="937038"/>
            <a:ext cx="10744200" cy="2972953"/>
            <a:chOff x="708819" y="937038"/>
            <a:chExt cx="10744200" cy="2972953"/>
          </a:xfrm>
        </p:grpSpPr>
        <p:grpSp>
          <p:nvGrpSpPr>
            <p:cNvPr id="11" name="Group 10"/>
            <p:cNvGrpSpPr/>
            <p:nvPr/>
          </p:nvGrpSpPr>
          <p:grpSpPr>
            <a:xfrm>
              <a:off x="708819" y="1219200"/>
              <a:ext cx="10744200" cy="2690791"/>
              <a:chOff x="708819" y="438150"/>
              <a:chExt cx="10744200" cy="1676400"/>
            </a:xfrm>
          </p:grpSpPr>
          <p:sp>
            <p:nvSpPr>
              <p:cNvPr id="4" name="Rounded Rectangle 3"/>
              <p:cNvSpPr/>
              <p:nvPr/>
            </p:nvSpPr>
            <p:spPr>
              <a:xfrm>
                <a:off x="708819" y="438150"/>
                <a:ext cx="10744200" cy="1676400"/>
              </a:xfrm>
              <a:prstGeom prst="round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Rounded Rectangle 4"/>
              <p:cNvSpPr/>
              <p:nvPr/>
            </p:nvSpPr>
            <p:spPr>
              <a:xfrm>
                <a:off x="861219" y="514350"/>
                <a:ext cx="10439400" cy="1371600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3" name="Oval 12"/>
            <p:cNvSpPr/>
            <p:nvPr/>
          </p:nvSpPr>
          <p:spPr>
            <a:xfrm>
              <a:off x="9768683" y="942536"/>
              <a:ext cx="228600" cy="228600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9767547" y="1428750"/>
              <a:ext cx="228600" cy="228600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5"/>
            <p:cNvSpPr/>
            <p:nvPr/>
          </p:nvSpPr>
          <p:spPr>
            <a:xfrm>
              <a:off x="9830938" y="1072298"/>
              <a:ext cx="104091" cy="453254"/>
            </a:xfrm>
            <a:custGeom>
              <a:avLst/>
              <a:gdLst>
                <a:gd name="connsiteX0" fmla="*/ 0 w 104091"/>
                <a:gd name="connsiteY0" fmla="*/ 0 h 320492"/>
                <a:gd name="connsiteX1" fmla="*/ 104091 w 104091"/>
                <a:gd name="connsiteY1" fmla="*/ 0 h 320492"/>
                <a:gd name="connsiteX2" fmla="*/ 104091 w 104091"/>
                <a:gd name="connsiteY2" fmla="*/ 320492 h 320492"/>
                <a:gd name="connsiteX3" fmla="*/ 0 w 104091"/>
                <a:gd name="connsiteY3" fmla="*/ 320492 h 320492"/>
                <a:gd name="connsiteX4" fmla="*/ 0 w 104091"/>
                <a:gd name="connsiteY4" fmla="*/ 0 h 320492"/>
                <a:gd name="connsiteX0" fmla="*/ 0 w 104091"/>
                <a:gd name="connsiteY0" fmla="*/ 9708 h 330200"/>
                <a:gd name="connsiteX1" fmla="*/ 53181 w 104091"/>
                <a:gd name="connsiteY1" fmla="*/ 0 h 330200"/>
                <a:gd name="connsiteX2" fmla="*/ 104091 w 104091"/>
                <a:gd name="connsiteY2" fmla="*/ 9708 h 330200"/>
                <a:gd name="connsiteX3" fmla="*/ 104091 w 104091"/>
                <a:gd name="connsiteY3" fmla="*/ 330200 h 330200"/>
                <a:gd name="connsiteX4" fmla="*/ 0 w 104091"/>
                <a:gd name="connsiteY4" fmla="*/ 330200 h 330200"/>
                <a:gd name="connsiteX5" fmla="*/ 0 w 104091"/>
                <a:gd name="connsiteY5" fmla="*/ 9708 h 330200"/>
                <a:gd name="connsiteX0" fmla="*/ 0 w 104091"/>
                <a:gd name="connsiteY0" fmla="*/ 9708 h 340536"/>
                <a:gd name="connsiteX1" fmla="*/ 53181 w 104091"/>
                <a:gd name="connsiteY1" fmla="*/ 0 h 340536"/>
                <a:gd name="connsiteX2" fmla="*/ 104091 w 104091"/>
                <a:gd name="connsiteY2" fmla="*/ 9708 h 340536"/>
                <a:gd name="connsiteX3" fmla="*/ 104091 w 104091"/>
                <a:gd name="connsiteY3" fmla="*/ 330200 h 340536"/>
                <a:gd name="connsiteX4" fmla="*/ 46037 w 104091"/>
                <a:gd name="connsiteY4" fmla="*/ 340519 h 340536"/>
                <a:gd name="connsiteX5" fmla="*/ 0 w 104091"/>
                <a:gd name="connsiteY5" fmla="*/ 330200 h 340536"/>
                <a:gd name="connsiteX6" fmla="*/ 0 w 104091"/>
                <a:gd name="connsiteY6" fmla="*/ 9708 h 3405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4091" h="340536">
                  <a:moveTo>
                    <a:pt x="0" y="9708"/>
                  </a:moveTo>
                  <a:cubicBezTo>
                    <a:pt x="16933" y="9647"/>
                    <a:pt x="36248" y="61"/>
                    <a:pt x="53181" y="0"/>
                  </a:cubicBezTo>
                  <a:lnTo>
                    <a:pt x="104091" y="9708"/>
                  </a:lnTo>
                  <a:lnTo>
                    <a:pt x="104091" y="330200"/>
                  </a:lnTo>
                  <a:cubicBezTo>
                    <a:pt x="84740" y="329671"/>
                    <a:pt x="65388" y="341048"/>
                    <a:pt x="46037" y="340519"/>
                  </a:cubicBezTo>
                  <a:lnTo>
                    <a:pt x="0" y="330200"/>
                  </a:lnTo>
                  <a:lnTo>
                    <a:pt x="0" y="9708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2177165" y="937038"/>
              <a:ext cx="228600" cy="228600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2176029" y="1423252"/>
              <a:ext cx="228600" cy="228600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5"/>
            <p:cNvSpPr/>
            <p:nvPr/>
          </p:nvSpPr>
          <p:spPr>
            <a:xfrm>
              <a:off x="2239420" y="1066800"/>
              <a:ext cx="104091" cy="453254"/>
            </a:xfrm>
            <a:custGeom>
              <a:avLst/>
              <a:gdLst>
                <a:gd name="connsiteX0" fmla="*/ 0 w 104091"/>
                <a:gd name="connsiteY0" fmla="*/ 0 h 320492"/>
                <a:gd name="connsiteX1" fmla="*/ 104091 w 104091"/>
                <a:gd name="connsiteY1" fmla="*/ 0 h 320492"/>
                <a:gd name="connsiteX2" fmla="*/ 104091 w 104091"/>
                <a:gd name="connsiteY2" fmla="*/ 320492 h 320492"/>
                <a:gd name="connsiteX3" fmla="*/ 0 w 104091"/>
                <a:gd name="connsiteY3" fmla="*/ 320492 h 320492"/>
                <a:gd name="connsiteX4" fmla="*/ 0 w 104091"/>
                <a:gd name="connsiteY4" fmla="*/ 0 h 320492"/>
                <a:gd name="connsiteX0" fmla="*/ 0 w 104091"/>
                <a:gd name="connsiteY0" fmla="*/ 9708 h 330200"/>
                <a:gd name="connsiteX1" fmla="*/ 53181 w 104091"/>
                <a:gd name="connsiteY1" fmla="*/ 0 h 330200"/>
                <a:gd name="connsiteX2" fmla="*/ 104091 w 104091"/>
                <a:gd name="connsiteY2" fmla="*/ 9708 h 330200"/>
                <a:gd name="connsiteX3" fmla="*/ 104091 w 104091"/>
                <a:gd name="connsiteY3" fmla="*/ 330200 h 330200"/>
                <a:gd name="connsiteX4" fmla="*/ 0 w 104091"/>
                <a:gd name="connsiteY4" fmla="*/ 330200 h 330200"/>
                <a:gd name="connsiteX5" fmla="*/ 0 w 104091"/>
                <a:gd name="connsiteY5" fmla="*/ 9708 h 330200"/>
                <a:gd name="connsiteX0" fmla="*/ 0 w 104091"/>
                <a:gd name="connsiteY0" fmla="*/ 9708 h 340536"/>
                <a:gd name="connsiteX1" fmla="*/ 53181 w 104091"/>
                <a:gd name="connsiteY1" fmla="*/ 0 h 340536"/>
                <a:gd name="connsiteX2" fmla="*/ 104091 w 104091"/>
                <a:gd name="connsiteY2" fmla="*/ 9708 h 340536"/>
                <a:gd name="connsiteX3" fmla="*/ 104091 w 104091"/>
                <a:gd name="connsiteY3" fmla="*/ 330200 h 340536"/>
                <a:gd name="connsiteX4" fmla="*/ 46037 w 104091"/>
                <a:gd name="connsiteY4" fmla="*/ 340519 h 340536"/>
                <a:gd name="connsiteX5" fmla="*/ 0 w 104091"/>
                <a:gd name="connsiteY5" fmla="*/ 330200 h 340536"/>
                <a:gd name="connsiteX6" fmla="*/ 0 w 104091"/>
                <a:gd name="connsiteY6" fmla="*/ 9708 h 3405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4091" h="340536">
                  <a:moveTo>
                    <a:pt x="0" y="9708"/>
                  </a:moveTo>
                  <a:cubicBezTo>
                    <a:pt x="16933" y="9647"/>
                    <a:pt x="36248" y="61"/>
                    <a:pt x="53181" y="0"/>
                  </a:cubicBezTo>
                  <a:lnTo>
                    <a:pt x="104091" y="9708"/>
                  </a:lnTo>
                  <a:lnTo>
                    <a:pt x="104091" y="330200"/>
                  </a:lnTo>
                  <a:cubicBezTo>
                    <a:pt x="84740" y="329671"/>
                    <a:pt x="65388" y="341048"/>
                    <a:pt x="46037" y="340519"/>
                  </a:cubicBezTo>
                  <a:lnTo>
                    <a:pt x="0" y="330200"/>
                  </a:lnTo>
                  <a:lnTo>
                    <a:pt x="0" y="9708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7717" y="4334852"/>
            <a:ext cx="6518402" cy="22945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2343511" y="2442287"/>
            <a:ext cx="74748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LUYỆN TẬP CHUNG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528219" y="1460817"/>
            <a:ext cx="5105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>
                <a:latin typeface="Arial" pitchFamily="34" charset="0"/>
                <a:cs typeface="Arial" pitchFamily="34" charset="0"/>
              </a:rPr>
              <a:t>Bài 13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671719" y="6324600"/>
            <a:ext cx="3393226" cy="52322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2800">
                <a:latin typeface="Arial" pitchFamily="34" charset="0"/>
                <a:cs typeface="Arial" pitchFamily="34" charset="0"/>
              </a:rPr>
              <a:t>Sách Toán_trang 86</a:t>
            </a:r>
          </a:p>
        </p:txBody>
      </p:sp>
    </p:spTree>
    <p:extLst>
      <p:ext uri="{BB962C8B-B14F-4D97-AF65-F5344CB8AC3E}">
        <p14:creationId xmlns:p14="http://schemas.microsoft.com/office/powerpoint/2010/main" val="1187229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3" grpId="0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ounded Rectangle 38"/>
          <p:cNvSpPr/>
          <p:nvPr/>
        </p:nvSpPr>
        <p:spPr>
          <a:xfrm>
            <a:off x="937419" y="4218057"/>
            <a:ext cx="10934700" cy="2488677"/>
          </a:xfrm>
          <a:prstGeom prst="roundRect">
            <a:avLst/>
          </a:prstGeom>
          <a:solidFill>
            <a:srgbClr val="D0F8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941388" y="1092723"/>
            <a:ext cx="10934700" cy="2488677"/>
          </a:xfrm>
          <a:prstGeom prst="roundRect">
            <a:avLst/>
          </a:prstGeom>
          <a:solidFill>
            <a:srgbClr val="FCE5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142239" y="78660"/>
            <a:ext cx="11275125" cy="784860"/>
            <a:chOff x="559883" y="346364"/>
            <a:chExt cx="11275125" cy="784860"/>
          </a:xfrm>
        </p:grpSpPr>
        <p:sp>
          <p:nvSpPr>
            <p:cNvPr id="2" name="Oval 1"/>
            <p:cNvSpPr/>
            <p:nvPr/>
          </p:nvSpPr>
          <p:spPr>
            <a:xfrm>
              <a:off x="559883" y="346364"/>
              <a:ext cx="731520" cy="73152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>
                  <a:ln w="57150" cmpd="sng">
                    <a:solidFill>
                      <a:schemeClr val="bg1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1321883" y="423338"/>
              <a:ext cx="1051312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400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Số?</a:t>
              </a:r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1928019" y="1371600"/>
            <a:ext cx="26024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 + 5 = 8 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74015" y="738780"/>
            <a:ext cx="83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a)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18319" y="3657600"/>
            <a:ext cx="83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b)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951038" y="2013895"/>
            <a:ext cx="26024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8 - 3 =  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3452019" y="2035026"/>
            <a:ext cx="548640" cy="54864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954488" y="2706469"/>
            <a:ext cx="26024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8 - 5 =  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3455469" y="2727600"/>
            <a:ext cx="548640" cy="54864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3455628" y="2035026"/>
            <a:ext cx="548640" cy="54864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51" name="Rounded Rectangle 50"/>
          <p:cNvSpPr/>
          <p:nvPr/>
        </p:nvSpPr>
        <p:spPr>
          <a:xfrm>
            <a:off x="3455787" y="2721511"/>
            <a:ext cx="548640" cy="54864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204619" y="1371600"/>
            <a:ext cx="26024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4 + 2 = 6 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5227638" y="2013895"/>
            <a:ext cx="26024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6 - 4 =  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6728619" y="2035026"/>
            <a:ext cx="548640" cy="54864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231088" y="2706469"/>
            <a:ext cx="26024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6 - 2 =  </a:t>
            </a:r>
          </a:p>
        </p:txBody>
      </p:sp>
      <p:sp>
        <p:nvSpPr>
          <p:cNvPr id="61" name="Rounded Rectangle 60"/>
          <p:cNvSpPr/>
          <p:nvPr/>
        </p:nvSpPr>
        <p:spPr>
          <a:xfrm>
            <a:off x="6732069" y="2727600"/>
            <a:ext cx="548640" cy="54864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65" name="Rounded Rectangle 64"/>
          <p:cNvSpPr/>
          <p:nvPr/>
        </p:nvSpPr>
        <p:spPr>
          <a:xfrm>
            <a:off x="6732228" y="2035026"/>
            <a:ext cx="548640" cy="54864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69" name="Rounded Rectangle 68"/>
          <p:cNvSpPr/>
          <p:nvPr/>
        </p:nvSpPr>
        <p:spPr>
          <a:xfrm>
            <a:off x="6732387" y="2721511"/>
            <a:ext cx="548640" cy="54864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8557419" y="1371600"/>
            <a:ext cx="26024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8 + 2 = 10 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8580438" y="2013895"/>
            <a:ext cx="26024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10 - 2 =  </a:t>
            </a:r>
          </a:p>
        </p:txBody>
      </p:sp>
      <p:sp>
        <p:nvSpPr>
          <p:cNvPr id="72" name="Rounded Rectangle 71"/>
          <p:cNvSpPr/>
          <p:nvPr/>
        </p:nvSpPr>
        <p:spPr>
          <a:xfrm>
            <a:off x="10329069" y="2035026"/>
            <a:ext cx="548640" cy="54864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8583888" y="2706469"/>
            <a:ext cx="26024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10 - 8 =  </a:t>
            </a:r>
          </a:p>
        </p:txBody>
      </p:sp>
      <p:sp>
        <p:nvSpPr>
          <p:cNvPr id="74" name="Rounded Rectangle 73"/>
          <p:cNvSpPr/>
          <p:nvPr/>
        </p:nvSpPr>
        <p:spPr>
          <a:xfrm>
            <a:off x="10332519" y="2727600"/>
            <a:ext cx="548640" cy="54864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75" name="Rounded Rectangle 74"/>
          <p:cNvSpPr/>
          <p:nvPr/>
        </p:nvSpPr>
        <p:spPr>
          <a:xfrm>
            <a:off x="10332678" y="2035026"/>
            <a:ext cx="548640" cy="54864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8</a:t>
            </a:r>
          </a:p>
        </p:txBody>
      </p:sp>
      <p:sp>
        <p:nvSpPr>
          <p:cNvPr id="76" name="Rounded Rectangle 75"/>
          <p:cNvSpPr/>
          <p:nvPr/>
        </p:nvSpPr>
        <p:spPr>
          <a:xfrm>
            <a:off x="10332837" y="2721511"/>
            <a:ext cx="548640" cy="54864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1928019" y="4517886"/>
            <a:ext cx="26024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4 + 3 = 7 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1951038" y="5160181"/>
            <a:ext cx="26024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 + 4 =  </a:t>
            </a:r>
          </a:p>
        </p:txBody>
      </p:sp>
      <p:sp>
        <p:nvSpPr>
          <p:cNvPr id="79" name="Rounded Rectangle 78"/>
          <p:cNvSpPr/>
          <p:nvPr/>
        </p:nvSpPr>
        <p:spPr>
          <a:xfrm>
            <a:off x="3585369" y="5181312"/>
            <a:ext cx="548640" cy="54864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1954488" y="5852755"/>
            <a:ext cx="26024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7 - 4 =  </a:t>
            </a:r>
          </a:p>
        </p:txBody>
      </p:sp>
      <p:sp>
        <p:nvSpPr>
          <p:cNvPr id="81" name="Rounded Rectangle 80"/>
          <p:cNvSpPr/>
          <p:nvPr/>
        </p:nvSpPr>
        <p:spPr>
          <a:xfrm>
            <a:off x="3588819" y="5873886"/>
            <a:ext cx="548640" cy="54864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82" name="Rounded Rectangle 81"/>
          <p:cNvSpPr/>
          <p:nvPr/>
        </p:nvSpPr>
        <p:spPr>
          <a:xfrm>
            <a:off x="3588978" y="5181312"/>
            <a:ext cx="548640" cy="54864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83" name="Rounded Rectangle 82"/>
          <p:cNvSpPr/>
          <p:nvPr/>
        </p:nvSpPr>
        <p:spPr>
          <a:xfrm>
            <a:off x="3589137" y="5867797"/>
            <a:ext cx="548640" cy="54864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5204619" y="4517886"/>
            <a:ext cx="26024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7 + 1 = 8 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5227638" y="5160181"/>
            <a:ext cx="26024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 + 7 =  </a:t>
            </a:r>
          </a:p>
        </p:txBody>
      </p:sp>
      <p:sp>
        <p:nvSpPr>
          <p:cNvPr id="86" name="Rounded Rectangle 85"/>
          <p:cNvSpPr/>
          <p:nvPr/>
        </p:nvSpPr>
        <p:spPr>
          <a:xfrm>
            <a:off x="6881019" y="5181312"/>
            <a:ext cx="548640" cy="54864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5231088" y="5852755"/>
            <a:ext cx="26024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8 - 1 =  </a:t>
            </a:r>
          </a:p>
        </p:txBody>
      </p:sp>
      <p:sp>
        <p:nvSpPr>
          <p:cNvPr id="88" name="Rounded Rectangle 87"/>
          <p:cNvSpPr/>
          <p:nvPr/>
        </p:nvSpPr>
        <p:spPr>
          <a:xfrm>
            <a:off x="6884469" y="5873886"/>
            <a:ext cx="548640" cy="54864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89" name="Rounded Rectangle 88"/>
          <p:cNvSpPr/>
          <p:nvPr/>
        </p:nvSpPr>
        <p:spPr>
          <a:xfrm>
            <a:off x="6884628" y="5181312"/>
            <a:ext cx="548640" cy="54864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8</a:t>
            </a:r>
          </a:p>
        </p:txBody>
      </p:sp>
      <p:sp>
        <p:nvSpPr>
          <p:cNvPr id="90" name="Rounded Rectangle 89"/>
          <p:cNvSpPr/>
          <p:nvPr/>
        </p:nvSpPr>
        <p:spPr>
          <a:xfrm>
            <a:off x="6884787" y="5867797"/>
            <a:ext cx="548640" cy="54864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8557419" y="4517886"/>
            <a:ext cx="26024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5 + 0 = 5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8580438" y="5160181"/>
            <a:ext cx="26024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5 - 0 =  </a:t>
            </a:r>
          </a:p>
        </p:txBody>
      </p:sp>
      <p:sp>
        <p:nvSpPr>
          <p:cNvPr id="93" name="Rounded Rectangle 92"/>
          <p:cNvSpPr/>
          <p:nvPr/>
        </p:nvSpPr>
        <p:spPr>
          <a:xfrm>
            <a:off x="10195719" y="5181312"/>
            <a:ext cx="548640" cy="54864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8583888" y="5852755"/>
            <a:ext cx="26024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5 - 5 =  </a:t>
            </a:r>
          </a:p>
        </p:txBody>
      </p:sp>
      <p:sp>
        <p:nvSpPr>
          <p:cNvPr id="95" name="Rounded Rectangle 94"/>
          <p:cNvSpPr/>
          <p:nvPr/>
        </p:nvSpPr>
        <p:spPr>
          <a:xfrm>
            <a:off x="10199169" y="5873886"/>
            <a:ext cx="548640" cy="54864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96" name="Rounded Rectangle 95"/>
          <p:cNvSpPr/>
          <p:nvPr/>
        </p:nvSpPr>
        <p:spPr>
          <a:xfrm>
            <a:off x="10199328" y="5181312"/>
            <a:ext cx="548640" cy="54864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97" name="Rounded Rectangle 96"/>
          <p:cNvSpPr/>
          <p:nvPr/>
        </p:nvSpPr>
        <p:spPr>
          <a:xfrm>
            <a:off x="10199487" y="5867797"/>
            <a:ext cx="548640" cy="54864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862005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1" grpId="0" animBg="1"/>
      <p:bldP spid="65" grpId="0" animBg="1"/>
      <p:bldP spid="69" grpId="0" animBg="1"/>
      <p:bldP spid="75" grpId="0" animBg="1"/>
      <p:bldP spid="76" grpId="0" animBg="1"/>
      <p:bldP spid="82" grpId="0" animBg="1"/>
      <p:bldP spid="83" grpId="0" animBg="1"/>
      <p:bldP spid="89" grpId="0" animBg="1"/>
      <p:bldP spid="90" grpId="0" animBg="1"/>
      <p:bldP spid="96" grpId="0" animBg="1"/>
      <p:bldP spid="9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/>
          <p:cNvGrpSpPr/>
          <p:nvPr/>
        </p:nvGrpSpPr>
        <p:grpSpPr>
          <a:xfrm>
            <a:off x="99219" y="-114300"/>
            <a:ext cx="11770395" cy="1200329"/>
            <a:chOff x="597667" y="323144"/>
            <a:chExt cx="11770395" cy="1200329"/>
          </a:xfrm>
        </p:grpSpPr>
        <p:sp>
          <p:nvSpPr>
            <p:cNvPr id="44" name="Oval 43"/>
            <p:cNvSpPr/>
            <p:nvPr/>
          </p:nvSpPr>
          <p:spPr>
            <a:xfrm>
              <a:off x="597667" y="519033"/>
              <a:ext cx="822960" cy="82296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5400">
                  <a:ln w="57150" cmpd="sng">
                    <a:solidFill>
                      <a:schemeClr val="bg1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1462695" y="323144"/>
              <a:ext cx="1090536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lnSpc>
                  <a:spcPct val="150000"/>
                </a:lnSpc>
              </a:pPr>
              <a:r>
                <a:rPr lang="en-US" sz="480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Số?</a:t>
              </a:r>
            </a:p>
          </p:txBody>
        </p:sp>
      </p:grp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0220415"/>
              </p:ext>
            </p:extLst>
          </p:nvPr>
        </p:nvGraphicFramePr>
        <p:xfrm>
          <a:off x="175419" y="1066979"/>
          <a:ext cx="11795760" cy="56576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0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75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60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8630">
                <a:tc>
                  <a:txBody>
                    <a:bodyPr/>
                    <a:lstStyle/>
                    <a:p>
                      <a:pPr algn="just"/>
                      <a:r>
                        <a:rPr lang="en-US" sz="2800" b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 + 9 = 10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28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800" b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10 – 1 = 9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8630">
                <a:tc>
                  <a:txBody>
                    <a:bodyPr/>
                    <a:lstStyle/>
                    <a:p>
                      <a:pPr algn="just"/>
                      <a:r>
                        <a:rPr lang="en-US" sz="2800" b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en-US" sz="2800" b="1" baseline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+ 8 = 10</a:t>
                      </a:r>
                      <a:endParaRPr lang="en-US" sz="28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28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800" b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10 – 2 = 8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8630">
                <a:tc>
                  <a:txBody>
                    <a:bodyPr/>
                    <a:lstStyle/>
                    <a:p>
                      <a:pPr algn="just"/>
                      <a:r>
                        <a:rPr lang="en-US" sz="2800" b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3 + 7 = 10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28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800" b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10 – 3 = 7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8630">
                <a:tc>
                  <a:txBody>
                    <a:bodyPr/>
                    <a:lstStyle/>
                    <a:p>
                      <a:pPr algn="just"/>
                      <a:r>
                        <a:rPr lang="en-US" sz="2800" b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4 + 6 = 10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28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800" b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10 – 4 = 6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8630">
                <a:tc>
                  <a:txBody>
                    <a:bodyPr/>
                    <a:lstStyle/>
                    <a:p>
                      <a:pPr algn="just"/>
                      <a:r>
                        <a:rPr lang="en-US" sz="2800" b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5 + 5 = 10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28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800" b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10 – 5 = 5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8630">
                <a:tc>
                  <a:txBody>
                    <a:bodyPr/>
                    <a:lstStyle/>
                    <a:p>
                      <a:pPr algn="just"/>
                      <a:r>
                        <a:rPr lang="en-US" sz="2800" b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6 + 4 =   ?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28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800" b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10 – 6 =  ?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28630">
                <a:tc>
                  <a:txBody>
                    <a:bodyPr/>
                    <a:lstStyle/>
                    <a:p>
                      <a:pPr algn="just"/>
                      <a:r>
                        <a:rPr lang="en-US" sz="2800" b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7 + 3 =   ?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28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800" b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10 – 7 =  ?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28630">
                <a:tc>
                  <a:txBody>
                    <a:bodyPr/>
                    <a:lstStyle/>
                    <a:p>
                      <a:pPr algn="just"/>
                      <a:r>
                        <a:rPr lang="en-US" sz="2800" b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8 + 2 =   ?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28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800" b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10 – 8 =  ?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28630">
                <a:tc>
                  <a:txBody>
                    <a:bodyPr/>
                    <a:lstStyle/>
                    <a:p>
                      <a:pPr algn="just"/>
                      <a:r>
                        <a:rPr lang="en-US" sz="2800" b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9 + 1 =   ?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28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800" b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10 – 9 =  ?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7C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9" name="Oval 8"/>
          <p:cNvSpPr/>
          <p:nvPr/>
        </p:nvSpPr>
        <p:spPr>
          <a:xfrm>
            <a:off x="3471069" y="1143179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4004469" y="1143179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4537869" y="1143179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5071269" y="1143179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5604669" y="1143179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6138069" y="1143179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6671469" y="1143179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7204869" y="1143179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7738269" y="1143179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8271669" y="1143179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3471069" y="1771650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4004469" y="1771650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4537869" y="1771650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5071269" y="1771650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5604669" y="1771650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6138069" y="1771650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6671469" y="1771650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7204869" y="1771650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7738269" y="1771650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8271669" y="1771650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3471069" y="2400121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>
            <a:off x="4004469" y="2400121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4537869" y="2400121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5071269" y="2400121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5604669" y="2400121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6138069" y="2400121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6671469" y="2400121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7204869" y="2400121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7738269" y="2400121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8271669" y="2400121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3471069" y="3028592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4004469" y="3028592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4537869" y="3028592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val 69"/>
          <p:cNvSpPr/>
          <p:nvPr/>
        </p:nvSpPr>
        <p:spPr>
          <a:xfrm>
            <a:off x="5071269" y="3028592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5604669" y="3028592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/>
          <p:cNvSpPr/>
          <p:nvPr/>
        </p:nvSpPr>
        <p:spPr>
          <a:xfrm>
            <a:off x="6138069" y="3028592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/>
          <p:cNvSpPr/>
          <p:nvPr/>
        </p:nvSpPr>
        <p:spPr>
          <a:xfrm>
            <a:off x="6671469" y="3028592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/>
          <p:cNvSpPr/>
          <p:nvPr/>
        </p:nvSpPr>
        <p:spPr>
          <a:xfrm>
            <a:off x="7204869" y="3028592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7738269" y="3028592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8271669" y="3028592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3471069" y="3657063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4004469" y="3657063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val 79"/>
          <p:cNvSpPr/>
          <p:nvPr/>
        </p:nvSpPr>
        <p:spPr>
          <a:xfrm>
            <a:off x="4537869" y="3657063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val 80"/>
          <p:cNvSpPr/>
          <p:nvPr/>
        </p:nvSpPr>
        <p:spPr>
          <a:xfrm>
            <a:off x="5071269" y="3657063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val 81"/>
          <p:cNvSpPr/>
          <p:nvPr/>
        </p:nvSpPr>
        <p:spPr>
          <a:xfrm>
            <a:off x="5604669" y="3657063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Oval 82"/>
          <p:cNvSpPr/>
          <p:nvPr/>
        </p:nvSpPr>
        <p:spPr>
          <a:xfrm>
            <a:off x="6138069" y="3657063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val 83"/>
          <p:cNvSpPr/>
          <p:nvPr/>
        </p:nvSpPr>
        <p:spPr>
          <a:xfrm>
            <a:off x="6671469" y="3657063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val 84"/>
          <p:cNvSpPr/>
          <p:nvPr/>
        </p:nvSpPr>
        <p:spPr>
          <a:xfrm>
            <a:off x="7204869" y="3657063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Oval 85"/>
          <p:cNvSpPr/>
          <p:nvPr/>
        </p:nvSpPr>
        <p:spPr>
          <a:xfrm>
            <a:off x="7738269" y="3657063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val 86"/>
          <p:cNvSpPr/>
          <p:nvPr/>
        </p:nvSpPr>
        <p:spPr>
          <a:xfrm>
            <a:off x="8271669" y="3657063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88"/>
          <p:cNvSpPr/>
          <p:nvPr/>
        </p:nvSpPr>
        <p:spPr>
          <a:xfrm>
            <a:off x="3471069" y="4304584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Oval 89"/>
          <p:cNvSpPr/>
          <p:nvPr/>
        </p:nvSpPr>
        <p:spPr>
          <a:xfrm>
            <a:off x="4004469" y="4304584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Oval 90"/>
          <p:cNvSpPr/>
          <p:nvPr/>
        </p:nvSpPr>
        <p:spPr>
          <a:xfrm>
            <a:off x="4537869" y="4304584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Oval 91"/>
          <p:cNvSpPr/>
          <p:nvPr/>
        </p:nvSpPr>
        <p:spPr>
          <a:xfrm>
            <a:off x="5071269" y="4304584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Oval 92"/>
          <p:cNvSpPr/>
          <p:nvPr/>
        </p:nvSpPr>
        <p:spPr>
          <a:xfrm>
            <a:off x="5604669" y="4304584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Oval 93"/>
          <p:cNvSpPr/>
          <p:nvPr/>
        </p:nvSpPr>
        <p:spPr>
          <a:xfrm>
            <a:off x="6138069" y="4304584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Oval 94"/>
          <p:cNvSpPr/>
          <p:nvPr/>
        </p:nvSpPr>
        <p:spPr>
          <a:xfrm>
            <a:off x="6671469" y="4304584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Oval 95"/>
          <p:cNvSpPr/>
          <p:nvPr/>
        </p:nvSpPr>
        <p:spPr>
          <a:xfrm>
            <a:off x="7204869" y="4304584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/>
          <p:nvPr/>
        </p:nvSpPr>
        <p:spPr>
          <a:xfrm>
            <a:off x="7738269" y="4304584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/>
          <p:nvPr/>
        </p:nvSpPr>
        <p:spPr>
          <a:xfrm>
            <a:off x="8271669" y="4304584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/>
          <p:nvPr/>
        </p:nvSpPr>
        <p:spPr>
          <a:xfrm>
            <a:off x="3471069" y="4914005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/>
          <p:nvPr/>
        </p:nvSpPr>
        <p:spPr>
          <a:xfrm>
            <a:off x="4004469" y="4914005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/>
          <p:nvPr/>
        </p:nvSpPr>
        <p:spPr>
          <a:xfrm>
            <a:off x="4537869" y="4914005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/>
          <p:nvPr/>
        </p:nvSpPr>
        <p:spPr>
          <a:xfrm>
            <a:off x="5071269" y="4914005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/>
          <p:nvPr/>
        </p:nvSpPr>
        <p:spPr>
          <a:xfrm>
            <a:off x="5604669" y="4914005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/>
          <p:nvPr/>
        </p:nvSpPr>
        <p:spPr>
          <a:xfrm>
            <a:off x="6138069" y="4914005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/>
          <p:nvPr/>
        </p:nvSpPr>
        <p:spPr>
          <a:xfrm>
            <a:off x="6671469" y="4914005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/>
          <p:nvPr/>
        </p:nvSpPr>
        <p:spPr>
          <a:xfrm>
            <a:off x="7204869" y="4914005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/>
          <p:nvPr/>
        </p:nvSpPr>
        <p:spPr>
          <a:xfrm>
            <a:off x="7738269" y="4914005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/>
          <p:nvPr/>
        </p:nvSpPr>
        <p:spPr>
          <a:xfrm>
            <a:off x="8271669" y="4914005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/>
          <p:nvPr/>
        </p:nvSpPr>
        <p:spPr>
          <a:xfrm>
            <a:off x="3471069" y="5542476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/>
          <p:nvPr/>
        </p:nvSpPr>
        <p:spPr>
          <a:xfrm>
            <a:off x="4004469" y="5542476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/>
          <p:nvPr/>
        </p:nvSpPr>
        <p:spPr>
          <a:xfrm>
            <a:off x="4537869" y="5542476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/>
          <p:nvPr/>
        </p:nvSpPr>
        <p:spPr>
          <a:xfrm>
            <a:off x="5071269" y="5542476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/>
          <p:nvPr/>
        </p:nvSpPr>
        <p:spPr>
          <a:xfrm>
            <a:off x="5604669" y="5542476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/>
          <p:nvPr/>
        </p:nvSpPr>
        <p:spPr>
          <a:xfrm>
            <a:off x="6138069" y="5542476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/>
          <p:nvPr/>
        </p:nvSpPr>
        <p:spPr>
          <a:xfrm>
            <a:off x="6671469" y="5542476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Oval 117"/>
          <p:cNvSpPr/>
          <p:nvPr/>
        </p:nvSpPr>
        <p:spPr>
          <a:xfrm>
            <a:off x="7204869" y="5542476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/>
          <p:cNvSpPr/>
          <p:nvPr/>
        </p:nvSpPr>
        <p:spPr>
          <a:xfrm>
            <a:off x="7738269" y="5542476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/>
          <p:nvPr/>
        </p:nvSpPr>
        <p:spPr>
          <a:xfrm>
            <a:off x="8271669" y="5542476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/>
          <p:nvPr/>
        </p:nvSpPr>
        <p:spPr>
          <a:xfrm>
            <a:off x="3471069" y="6189997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/>
          <p:nvPr/>
        </p:nvSpPr>
        <p:spPr>
          <a:xfrm>
            <a:off x="4004469" y="6189997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/>
          <p:cNvSpPr/>
          <p:nvPr/>
        </p:nvSpPr>
        <p:spPr>
          <a:xfrm>
            <a:off x="4537869" y="6189997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/>
          <p:nvPr/>
        </p:nvSpPr>
        <p:spPr>
          <a:xfrm>
            <a:off x="5071269" y="6189997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/>
          <p:nvPr/>
        </p:nvSpPr>
        <p:spPr>
          <a:xfrm>
            <a:off x="5604669" y="6189997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/>
          <p:nvPr/>
        </p:nvSpPr>
        <p:spPr>
          <a:xfrm>
            <a:off x="6138069" y="6189997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/>
          <p:nvPr/>
        </p:nvSpPr>
        <p:spPr>
          <a:xfrm>
            <a:off x="6671469" y="6189997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/>
          <p:nvPr/>
        </p:nvSpPr>
        <p:spPr>
          <a:xfrm>
            <a:off x="7204869" y="6189997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Oval 129"/>
          <p:cNvSpPr/>
          <p:nvPr/>
        </p:nvSpPr>
        <p:spPr>
          <a:xfrm>
            <a:off x="7738269" y="6189997"/>
            <a:ext cx="457200" cy="457200"/>
          </a:xfrm>
          <a:prstGeom prst="ellipse">
            <a:avLst/>
          </a:prstGeom>
          <a:solidFill>
            <a:srgbClr val="28CE9B"/>
          </a:solidFill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Oval 130"/>
          <p:cNvSpPr/>
          <p:nvPr/>
        </p:nvSpPr>
        <p:spPr>
          <a:xfrm>
            <a:off x="8271669" y="6189997"/>
            <a:ext cx="457200" cy="457200"/>
          </a:xfrm>
          <a:prstGeom prst="ellipse">
            <a:avLst/>
          </a:prstGeom>
          <a:noFill/>
          <a:ln>
            <a:solidFill>
              <a:srgbClr val="28CE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Rounded Rectangle 132"/>
          <p:cNvSpPr/>
          <p:nvPr/>
        </p:nvSpPr>
        <p:spPr>
          <a:xfrm>
            <a:off x="1489869" y="4307320"/>
            <a:ext cx="640080" cy="457200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4" name="Rounded Rectangle 133"/>
          <p:cNvSpPr/>
          <p:nvPr/>
        </p:nvSpPr>
        <p:spPr>
          <a:xfrm>
            <a:off x="1489869" y="4933055"/>
            <a:ext cx="640080" cy="457200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5" name="Rounded Rectangle 134"/>
          <p:cNvSpPr/>
          <p:nvPr/>
        </p:nvSpPr>
        <p:spPr>
          <a:xfrm>
            <a:off x="1495743" y="5560810"/>
            <a:ext cx="640080" cy="457200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6" name="Rounded Rectangle 135"/>
          <p:cNvSpPr/>
          <p:nvPr/>
        </p:nvSpPr>
        <p:spPr>
          <a:xfrm>
            <a:off x="1484392" y="6187555"/>
            <a:ext cx="640080" cy="457200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7" name="Rounded Rectangle 136"/>
          <p:cNvSpPr/>
          <p:nvPr/>
        </p:nvSpPr>
        <p:spPr>
          <a:xfrm>
            <a:off x="10881519" y="4304584"/>
            <a:ext cx="457200" cy="457200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8" name="Rounded Rectangle 137"/>
          <p:cNvSpPr/>
          <p:nvPr/>
        </p:nvSpPr>
        <p:spPr>
          <a:xfrm>
            <a:off x="10893028" y="4932697"/>
            <a:ext cx="457200" cy="457200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9" name="Rounded Rectangle 138"/>
          <p:cNvSpPr/>
          <p:nvPr/>
        </p:nvSpPr>
        <p:spPr>
          <a:xfrm>
            <a:off x="10881519" y="5556054"/>
            <a:ext cx="457200" cy="457200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0" name="Rounded Rectangle 139"/>
          <p:cNvSpPr/>
          <p:nvPr/>
        </p:nvSpPr>
        <p:spPr>
          <a:xfrm>
            <a:off x="10881519" y="6181789"/>
            <a:ext cx="457200" cy="457200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1" name="Rounded Rectangle 140"/>
          <p:cNvSpPr/>
          <p:nvPr/>
        </p:nvSpPr>
        <p:spPr>
          <a:xfrm>
            <a:off x="1489869" y="4307320"/>
            <a:ext cx="640080" cy="45720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10</a:t>
            </a:r>
          </a:p>
        </p:txBody>
      </p:sp>
      <p:sp>
        <p:nvSpPr>
          <p:cNvPr id="142" name="Rounded Rectangle 141"/>
          <p:cNvSpPr/>
          <p:nvPr/>
        </p:nvSpPr>
        <p:spPr>
          <a:xfrm>
            <a:off x="1486218" y="4935075"/>
            <a:ext cx="640080" cy="45720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10</a:t>
            </a:r>
          </a:p>
        </p:txBody>
      </p:sp>
      <p:sp>
        <p:nvSpPr>
          <p:cNvPr id="143" name="Rounded Rectangle 142"/>
          <p:cNvSpPr/>
          <p:nvPr/>
        </p:nvSpPr>
        <p:spPr>
          <a:xfrm>
            <a:off x="1495743" y="5560810"/>
            <a:ext cx="640080" cy="45720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10</a:t>
            </a:r>
          </a:p>
        </p:txBody>
      </p:sp>
      <p:sp>
        <p:nvSpPr>
          <p:cNvPr id="144" name="Rounded Rectangle 143"/>
          <p:cNvSpPr/>
          <p:nvPr/>
        </p:nvSpPr>
        <p:spPr>
          <a:xfrm>
            <a:off x="1484392" y="6187555"/>
            <a:ext cx="640080" cy="45720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10</a:t>
            </a:r>
          </a:p>
        </p:txBody>
      </p:sp>
      <p:sp>
        <p:nvSpPr>
          <p:cNvPr id="145" name="Rounded Rectangle 144"/>
          <p:cNvSpPr/>
          <p:nvPr/>
        </p:nvSpPr>
        <p:spPr>
          <a:xfrm>
            <a:off x="10881519" y="4304584"/>
            <a:ext cx="457200" cy="45720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146" name="Rounded Rectangle 145"/>
          <p:cNvSpPr/>
          <p:nvPr/>
        </p:nvSpPr>
        <p:spPr>
          <a:xfrm>
            <a:off x="10893028" y="4932697"/>
            <a:ext cx="457200" cy="45720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147" name="Rounded Rectangle 146"/>
          <p:cNvSpPr/>
          <p:nvPr/>
        </p:nvSpPr>
        <p:spPr>
          <a:xfrm>
            <a:off x="10873978" y="5560810"/>
            <a:ext cx="457200" cy="45720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148" name="Rounded Rectangle 147"/>
          <p:cNvSpPr/>
          <p:nvPr/>
        </p:nvSpPr>
        <p:spPr>
          <a:xfrm>
            <a:off x="10873978" y="6189997"/>
            <a:ext cx="457200" cy="45720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680723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" grpId="0" animBg="1"/>
      <p:bldP spid="142" grpId="0" animBg="1"/>
      <p:bldP spid="143" grpId="0" animBg="1"/>
      <p:bldP spid="144" grpId="0" animBg="1"/>
      <p:bldP spid="145" grpId="0" animBg="1"/>
      <p:bldP spid="146" grpId="0" animBg="1"/>
      <p:bldP spid="147" grpId="0" animBg="1"/>
      <p:bldP spid="14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142239" y="78660"/>
            <a:ext cx="11275125" cy="784860"/>
            <a:chOff x="559883" y="346364"/>
            <a:chExt cx="11275125" cy="784860"/>
          </a:xfrm>
        </p:grpSpPr>
        <p:sp>
          <p:nvSpPr>
            <p:cNvPr id="2" name="Oval 1"/>
            <p:cNvSpPr/>
            <p:nvPr/>
          </p:nvSpPr>
          <p:spPr>
            <a:xfrm>
              <a:off x="559883" y="346364"/>
              <a:ext cx="731520" cy="73152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>
                  <a:ln w="57150" cmpd="sng">
                    <a:solidFill>
                      <a:schemeClr val="bg1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1321883" y="423338"/>
              <a:ext cx="1051312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400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Số?</a:t>
              </a:r>
            </a:p>
          </p:txBody>
        </p:sp>
      </p:grpSp>
      <p:graphicFrame>
        <p:nvGraphicFramePr>
          <p:cNvPr id="52" name="Table 5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9484154"/>
              </p:ext>
            </p:extLst>
          </p:nvPr>
        </p:nvGraphicFramePr>
        <p:xfrm>
          <a:off x="518319" y="2133600"/>
          <a:ext cx="11125200" cy="2971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0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990600">
                <a:tc rowSpan="2"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E79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E79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E79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E79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E79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E79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E79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E79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06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D65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65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E79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E79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E79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E79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E79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E79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E79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0600">
                <a:tc>
                  <a:txBody>
                    <a:bodyPr/>
                    <a:lstStyle/>
                    <a:p>
                      <a:pPr algn="ctr"/>
                      <a:endParaRPr lang="en-US" sz="48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6" name="TextBox 55"/>
          <p:cNvSpPr txBox="1"/>
          <p:nvPr/>
        </p:nvSpPr>
        <p:spPr>
          <a:xfrm>
            <a:off x="2271237" y="4171950"/>
            <a:ext cx="628491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549174" y="4190999"/>
            <a:ext cx="92583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8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4880769" y="4191000"/>
            <a:ext cx="92583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8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309519" y="4191000"/>
            <a:ext cx="92583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7719219" y="4171950"/>
            <a:ext cx="92583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10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9109869" y="4171950"/>
            <a:ext cx="92583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10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10500519" y="4171950"/>
            <a:ext cx="92583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9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904239" y="942396"/>
            <a:ext cx="83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a)</a:t>
            </a:r>
          </a:p>
        </p:txBody>
      </p:sp>
    </p:spTree>
    <p:extLst>
      <p:ext uri="{BB962C8B-B14F-4D97-AF65-F5344CB8AC3E}">
        <p14:creationId xmlns:p14="http://schemas.microsoft.com/office/powerpoint/2010/main" val="2620068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58" grpId="0" animBg="1"/>
      <p:bldP spid="59" grpId="0" animBg="1"/>
      <p:bldP spid="60" grpId="0" animBg="1"/>
      <p:bldP spid="62" grpId="0" animBg="1"/>
      <p:bldP spid="63" grpId="0" animBg="1"/>
      <p:bldP spid="6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extBox 65"/>
          <p:cNvSpPr txBox="1"/>
          <p:nvPr/>
        </p:nvSpPr>
        <p:spPr>
          <a:xfrm>
            <a:off x="485139" y="234511"/>
            <a:ext cx="83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0340988"/>
              </p:ext>
            </p:extLst>
          </p:nvPr>
        </p:nvGraphicFramePr>
        <p:xfrm>
          <a:off x="495300" y="2514600"/>
          <a:ext cx="310896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4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4000" b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4000" b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4000" b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4000" b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Isosceles Triangle 4"/>
          <p:cNvSpPr/>
          <p:nvPr/>
        </p:nvSpPr>
        <p:spPr>
          <a:xfrm>
            <a:off x="80169" y="942397"/>
            <a:ext cx="3962400" cy="1577118"/>
          </a:xfrm>
          <a:prstGeom prst="triangle">
            <a:avLst/>
          </a:prstGeom>
          <a:solidFill>
            <a:srgbClr val="FF81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</a:t>
            </a:r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3211988"/>
              </p:ext>
            </p:extLst>
          </p:nvPr>
        </p:nvGraphicFramePr>
        <p:xfrm>
          <a:off x="4505961" y="2514600"/>
          <a:ext cx="310896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4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4000" b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F8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F8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4000" b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F8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F8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4000" b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F8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F8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4000" b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F8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F8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7" name="Isosceles Triangle 16"/>
          <p:cNvSpPr/>
          <p:nvPr/>
        </p:nvSpPr>
        <p:spPr>
          <a:xfrm>
            <a:off x="4090830" y="942397"/>
            <a:ext cx="3962400" cy="1577118"/>
          </a:xfrm>
          <a:prstGeom prst="triangle">
            <a:avLst/>
          </a:prstGeom>
          <a:solidFill>
            <a:srgbClr val="4EE4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</a:t>
            </a:r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1919009"/>
              </p:ext>
            </p:extLst>
          </p:nvPr>
        </p:nvGraphicFramePr>
        <p:xfrm>
          <a:off x="8534400" y="2514600"/>
          <a:ext cx="310896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4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4000" b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A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A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4000" b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A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A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4000" b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A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A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4000" b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A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A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9" name="Isosceles Triangle 18"/>
          <p:cNvSpPr/>
          <p:nvPr/>
        </p:nvSpPr>
        <p:spPr>
          <a:xfrm>
            <a:off x="8119269" y="942397"/>
            <a:ext cx="3962400" cy="1577118"/>
          </a:xfrm>
          <a:prstGeom prst="triangle">
            <a:avLst/>
          </a:prstGeom>
          <a:solidFill>
            <a:srgbClr val="FFD2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13410" y="3473320"/>
            <a:ext cx="628491" cy="830997"/>
          </a:xfrm>
          <a:prstGeom prst="rect">
            <a:avLst/>
          </a:prstGeom>
          <a:solidFill>
            <a:srgbClr val="FFD9D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96632" y="4387064"/>
            <a:ext cx="628491" cy="830997"/>
          </a:xfrm>
          <a:prstGeom prst="rect">
            <a:avLst/>
          </a:prstGeom>
          <a:solidFill>
            <a:srgbClr val="FFD9D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479279" y="5295900"/>
            <a:ext cx="628491" cy="830997"/>
          </a:xfrm>
          <a:prstGeom prst="rect">
            <a:avLst/>
          </a:prstGeom>
          <a:solidFill>
            <a:srgbClr val="FFD9D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38119" y="3473320"/>
            <a:ext cx="628491" cy="830997"/>
          </a:xfrm>
          <a:prstGeom prst="rect">
            <a:avLst/>
          </a:prstGeom>
          <a:solidFill>
            <a:srgbClr val="D0F8F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995069" y="4387063"/>
            <a:ext cx="628491" cy="830997"/>
          </a:xfrm>
          <a:prstGeom prst="rect">
            <a:avLst/>
          </a:prstGeom>
          <a:solidFill>
            <a:srgbClr val="D0F8F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979988" y="5300806"/>
            <a:ext cx="628491" cy="830997"/>
          </a:xfrm>
          <a:prstGeom prst="rect">
            <a:avLst/>
          </a:prstGeom>
          <a:solidFill>
            <a:srgbClr val="D0F8F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014619" y="3473319"/>
            <a:ext cx="628491" cy="830997"/>
          </a:xfrm>
          <a:prstGeom prst="rect">
            <a:avLst/>
          </a:prstGeom>
          <a:solidFill>
            <a:srgbClr val="FFEFA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500519" y="4387064"/>
            <a:ext cx="628491" cy="830997"/>
          </a:xfrm>
          <a:prstGeom prst="rect">
            <a:avLst/>
          </a:prstGeom>
          <a:solidFill>
            <a:srgbClr val="FFEFA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014619" y="5300809"/>
            <a:ext cx="628491" cy="830997"/>
          </a:xfrm>
          <a:prstGeom prst="rect">
            <a:avLst/>
          </a:prstGeom>
          <a:solidFill>
            <a:srgbClr val="FFEFA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1911478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20" grpId="0" animBg="1"/>
      <p:bldP spid="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142239" y="78660"/>
            <a:ext cx="11275125" cy="784860"/>
            <a:chOff x="559883" y="346364"/>
            <a:chExt cx="11275125" cy="784860"/>
          </a:xfrm>
        </p:grpSpPr>
        <p:sp>
          <p:nvSpPr>
            <p:cNvPr id="2" name="Oval 1"/>
            <p:cNvSpPr/>
            <p:nvPr/>
          </p:nvSpPr>
          <p:spPr>
            <a:xfrm>
              <a:off x="559883" y="346364"/>
              <a:ext cx="731520" cy="73152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>
                  <a:ln w="57150" cmpd="sng">
                    <a:solidFill>
                      <a:schemeClr val="bg1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4</a:t>
              </a: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1321883" y="423338"/>
              <a:ext cx="1051312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400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Số?</a:t>
              </a:r>
            </a:p>
          </p:txBody>
        </p:sp>
      </p:grpSp>
      <p:sp>
        <p:nvSpPr>
          <p:cNvPr id="14" name="Rounded Rectangle 13"/>
          <p:cNvSpPr/>
          <p:nvPr/>
        </p:nvSpPr>
        <p:spPr>
          <a:xfrm>
            <a:off x="1051719" y="914401"/>
            <a:ext cx="10934700" cy="1676400"/>
          </a:xfrm>
          <a:prstGeom prst="roundRect">
            <a:avLst/>
          </a:prstGeom>
          <a:solidFill>
            <a:srgbClr val="D0F8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1032669" y="3200401"/>
            <a:ext cx="10934700" cy="3200400"/>
          </a:xfrm>
          <a:prstGeom prst="roundRect">
            <a:avLst/>
          </a:prstGeom>
          <a:solidFill>
            <a:srgbClr val="FCE5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3394981" y="1798393"/>
            <a:ext cx="1371600" cy="0"/>
          </a:xfrm>
          <a:prstGeom prst="straightConnector1">
            <a:avLst/>
          </a:prstGeom>
          <a:ln w="2857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4779521" y="1289641"/>
            <a:ext cx="1005840" cy="1005840"/>
          </a:xfrm>
          <a:prstGeom prst="round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7146622" y="1289641"/>
            <a:ext cx="1005840" cy="1005840"/>
          </a:xfrm>
          <a:prstGeom prst="round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5775022" y="1798393"/>
            <a:ext cx="1371600" cy="0"/>
          </a:xfrm>
          <a:prstGeom prst="straightConnector1">
            <a:avLst/>
          </a:prstGeom>
          <a:ln w="2857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ounded Rectangle 21"/>
          <p:cNvSpPr/>
          <p:nvPr/>
        </p:nvSpPr>
        <p:spPr>
          <a:xfrm>
            <a:off x="9521177" y="1295473"/>
            <a:ext cx="1005840" cy="1005840"/>
          </a:xfrm>
          <a:prstGeom prst="round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8152462" y="1798393"/>
            <a:ext cx="1371600" cy="0"/>
          </a:xfrm>
          <a:prstGeom prst="straightConnector1">
            <a:avLst/>
          </a:prstGeom>
          <a:ln w="2857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ounded Rectangle 23"/>
          <p:cNvSpPr/>
          <p:nvPr/>
        </p:nvSpPr>
        <p:spPr>
          <a:xfrm>
            <a:off x="4779521" y="1289641"/>
            <a:ext cx="1005840" cy="100584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650986" y="804217"/>
            <a:ext cx="1708687" cy="9825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44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+ 4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104134" y="741475"/>
            <a:ext cx="1708687" cy="9825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44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- 6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7146622" y="1289641"/>
            <a:ext cx="1005840" cy="100584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344186" y="762073"/>
            <a:ext cx="1708687" cy="9825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44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+ 7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9521177" y="1295473"/>
            <a:ext cx="1005840" cy="100584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10</a:t>
            </a:r>
          </a:p>
        </p:txBody>
      </p:sp>
      <p:sp>
        <p:nvSpPr>
          <p:cNvPr id="30" name="Oval 29"/>
          <p:cNvSpPr/>
          <p:nvPr/>
        </p:nvSpPr>
        <p:spPr>
          <a:xfrm>
            <a:off x="2480581" y="1257374"/>
            <a:ext cx="1005840" cy="1005840"/>
          </a:xfrm>
          <a:prstGeom prst="ellipse">
            <a:avLst/>
          </a:prstGeom>
          <a:solidFill>
            <a:srgbClr val="FFE2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>
                <a:solidFill>
                  <a:srgbClr val="002060"/>
                </a:solidFill>
                <a:latin typeface="Arial" pitchFamily="34" charset="0"/>
                <a:ea typeface="Aachen" pitchFamily="18" charset="0"/>
                <a:cs typeface="Arial" pitchFamily="34" charset="0"/>
              </a:rPr>
              <a:t>5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1201578" y="942396"/>
            <a:ext cx="83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201578" y="3260587"/>
            <a:ext cx="83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b)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4916681" y="5562600"/>
            <a:ext cx="731520" cy="73152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5652170" y="5562600"/>
            <a:ext cx="731520" cy="73152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6392083" y="5562600"/>
            <a:ext cx="731520" cy="73152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7137097" y="5562600"/>
            <a:ext cx="731520" cy="73152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0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5307045" y="4800601"/>
            <a:ext cx="731520" cy="73152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6046958" y="4800601"/>
            <a:ext cx="731520" cy="73152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6791972" y="4800601"/>
            <a:ext cx="731520" cy="73152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5661687" y="4069081"/>
            <a:ext cx="731520" cy="73152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6406701" y="4069081"/>
            <a:ext cx="731520" cy="73152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6046958" y="3344045"/>
            <a:ext cx="731520" cy="73152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6794930" y="4802333"/>
            <a:ext cx="731520" cy="73152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6412718" y="4069081"/>
            <a:ext cx="731520" cy="73152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6044574" y="3335383"/>
            <a:ext cx="731520" cy="73152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3788527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7" grpId="0" animBg="1"/>
      <p:bldP spid="29" grpId="0" animBg="1"/>
      <p:bldP spid="43" grpId="0" animBg="1"/>
      <p:bldP spid="44" grpId="0" animBg="1"/>
      <p:bldP spid="4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71" t="6984" r="6515" b="13228"/>
          <a:stretch/>
        </p:blipFill>
        <p:spPr>
          <a:xfrm>
            <a:off x="3566319" y="2590800"/>
            <a:ext cx="4724400" cy="4038773"/>
          </a:xfrm>
          <a:prstGeom prst="rect">
            <a:avLst/>
          </a:prstGeom>
        </p:spPr>
      </p:pic>
      <p:sp>
        <p:nvSpPr>
          <p:cNvPr id="3" name="Cloud Callout 2"/>
          <p:cNvSpPr/>
          <p:nvPr/>
        </p:nvSpPr>
        <p:spPr>
          <a:xfrm>
            <a:off x="7376319" y="381000"/>
            <a:ext cx="3733800" cy="1524000"/>
          </a:xfrm>
          <a:prstGeom prst="cloudCallout">
            <a:avLst>
              <a:gd name="adj1" fmla="val -39492"/>
              <a:gd name="adj2" fmla="val 126310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Tạm biệt các bạn!</a:t>
            </a:r>
          </a:p>
        </p:txBody>
      </p:sp>
      <p:sp>
        <p:nvSpPr>
          <p:cNvPr id="4" name="Cloud Callout 3"/>
          <p:cNvSpPr/>
          <p:nvPr/>
        </p:nvSpPr>
        <p:spPr>
          <a:xfrm>
            <a:off x="442119" y="381000"/>
            <a:ext cx="3733800" cy="1524000"/>
          </a:xfrm>
          <a:prstGeom prst="cloudCallout">
            <a:avLst>
              <a:gd name="adj1" fmla="val 51858"/>
              <a:gd name="adj2" fmla="val 11488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Tạm biệt các bạn!</a:t>
            </a:r>
          </a:p>
        </p:txBody>
      </p:sp>
    </p:spTree>
    <p:extLst>
      <p:ext uri="{BB962C8B-B14F-4D97-AF65-F5344CB8AC3E}">
        <p14:creationId xmlns:p14="http://schemas.microsoft.com/office/powerpoint/2010/main" val="32188754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1743</TotalTime>
  <Words>346</Words>
  <Application>Microsoft Office PowerPoint</Application>
  <PresentationFormat>Custom</PresentationFormat>
  <Paragraphs>184</Paragraphs>
  <Slides>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Kids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Chu Thị Khiên</cp:lastModifiedBy>
  <cp:revision>169</cp:revision>
  <dcterms:created xsi:type="dcterms:W3CDTF">2021-05-23T10:25:42Z</dcterms:created>
  <dcterms:modified xsi:type="dcterms:W3CDTF">2021-12-16T11:43:02Z</dcterms:modified>
</cp:coreProperties>
</file>