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9" r:id="rId3"/>
    <p:sldId id="256" r:id="rId4"/>
    <p:sldId id="289" r:id="rId5"/>
    <p:sldId id="303" r:id="rId6"/>
    <p:sldId id="273" r:id="rId7"/>
    <p:sldId id="278" r:id="rId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C40"/>
    <a:srgbClr val="BCF2EF"/>
    <a:srgbClr val="DCF8F7"/>
    <a:srgbClr val="FFE285"/>
    <a:srgbClr val="FFD85D"/>
    <a:srgbClr val="CAF1F2"/>
    <a:srgbClr val="FF972F"/>
    <a:srgbClr val="97E232"/>
    <a:srgbClr val="FFFF97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46" autoAdjust="0"/>
  </p:normalViewPr>
  <p:slideViewPr>
    <p:cSldViewPr>
      <p:cViewPr varScale="1">
        <p:scale>
          <a:sx n="77" d="100"/>
          <a:sy n="77" d="100"/>
        </p:scale>
        <p:origin x="888" y="5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2362200"/>
            <a:ext cx="11032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88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9" t="42394" r="60130" b="52148"/>
          <a:stretch/>
        </p:blipFill>
        <p:spPr>
          <a:xfrm>
            <a:off x="3650139" y="1379096"/>
            <a:ext cx="4861560" cy="19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6483" y="170382"/>
            <a:ext cx="11275125" cy="661749"/>
            <a:chOff x="559883" y="346364"/>
            <a:chExt cx="11275125" cy="661749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con ong nào chứa phép tính có kết quả bằng 4?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6" t="18495" r="6890" b="47742"/>
          <a:stretch/>
        </p:blipFill>
        <p:spPr>
          <a:xfrm>
            <a:off x="1961384" y="1505244"/>
            <a:ext cx="8487321" cy="5105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B0C3D5-A472-41D7-8217-211E5C442646}"/>
              </a:ext>
            </a:extLst>
          </p:cNvPr>
          <p:cNvCxnSpPr/>
          <p:nvPr/>
        </p:nvCxnSpPr>
        <p:spPr>
          <a:xfrm>
            <a:off x="3947319" y="1828800"/>
            <a:ext cx="228600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C6C8B2-66EA-4EB3-A716-D13F090F7921}"/>
              </a:ext>
            </a:extLst>
          </p:cNvPr>
          <p:cNvCxnSpPr>
            <a:cxnSpLocks/>
          </p:cNvCxnSpPr>
          <p:nvPr/>
        </p:nvCxnSpPr>
        <p:spPr>
          <a:xfrm flipH="1">
            <a:off x="3947319" y="1828800"/>
            <a:ext cx="228600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A8E8DD-ACE8-4D55-9BDB-F62CE24E4577}"/>
              </a:ext>
            </a:extLst>
          </p:cNvPr>
          <p:cNvCxnSpPr/>
          <p:nvPr/>
        </p:nvCxnSpPr>
        <p:spPr>
          <a:xfrm>
            <a:off x="3794919" y="5486400"/>
            <a:ext cx="228600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FB056E-B273-41C7-8DE5-966B7F5A1DBC}"/>
              </a:ext>
            </a:extLst>
          </p:cNvPr>
          <p:cNvCxnSpPr>
            <a:cxnSpLocks/>
          </p:cNvCxnSpPr>
          <p:nvPr/>
        </p:nvCxnSpPr>
        <p:spPr>
          <a:xfrm flipH="1">
            <a:off x="3794919" y="5486400"/>
            <a:ext cx="228600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C840E7-2A0A-49F6-A536-69B545880BC4}"/>
              </a:ext>
            </a:extLst>
          </p:cNvPr>
          <p:cNvCxnSpPr/>
          <p:nvPr/>
        </p:nvCxnSpPr>
        <p:spPr>
          <a:xfrm>
            <a:off x="10119519" y="3962400"/>
            <a:ext cx="228600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2E0F94-CDBA-4E37-8769-95AA8D3A5695}"/>
              </a:ext>
            </a:extLst>
          </p:cNvPr>
          <p:cNvCxnSpPr>
            <a:cxnSpLocks/>
          </p:cNvCxnSpPr>
          <p:nvPr/>
        </p:nvCxnSpPr>
        <p:spPr>
          <a:xfrm flipH="1">
            <a:off x="10119519" y="3962400"/>
            <a:ext cx="228600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935485-95BD-4DCB-8646-FA81944C0AA3}"/>
              </a:ext>
            </a:extLst>
          </p:cNvPr>
          <p:cNvCxnSpPr/>
          <p:nvPr/>
        </p:nvCxnSpPr>
        <p:spPr>
          <a:xfrm>
            <a:off x="8290719" y="5638800"/>
            <a:ext cx="228600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2BF251-CBDD-4F22-8B2C-343DCE62EDB9}"/>
              </a:ext>
            </a:extLst>
          </p:cNvPr>
          <p:cNvCxnSpPr>
            <a:cxnSpLocks/>
          </p:cNvCxnSpPr>
          <p:nvPr/>
        </p:nvCxnSpPr>
        <p:spPr>
          <a:xfrm flipH="1">
            <a:off x="8290719" y="5638800"/>
            <a:ext cx="228600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012" y="1204722"/>
            <a:ext cx="11931578" cy="49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804319" y="1415844"/>
            <a:ext cx="1826281" cy="914400"/>
          </a:xfrm>
          <a:prstGeom prst="roundRect">
            <a:avLst/>
          </a:prstGeom>
          <a:solidFill>
            <a:srgbClr val="BC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  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824086" y="1553004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65920" y="3051590"/>
            <a:ext cx="2146548" cy="914400"/>
          </a:xfrm>
          <a:prstGeom prst="roundRect">
            <a:avLst/>
          </a:prstGeom>
          <a:solidFill>
            <a:srgbClr val="89C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10 -  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715492" y="318875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787346" y="4572000"/>
            <a:ext cx="1951407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877119" y="470916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727823" y="1981200"/>
            <a:ext cx="1951407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8817596" y="211836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9457676" y="3508790"/>
            <a:ext cx="1881043" cy="914400"/>
          </a:xfrm>
          <a:prstGeom prst="roundRect">
            <a:avLst/>
          </a:prstGeom>
          <a:solidFill>
            <a:srgbClr val="89C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8 -  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484882" y="364595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506269" y="4709160"/>
            <a:ext cx="1951407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8604291" y="4841158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824086" y="1553004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715492" y="318875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877119" y="470916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817596" y="211836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484882" y="364595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8604291" y="4841158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9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15708" r="6683" b="26667"/>
          <a:stretch/>
        </p:blipFill>
        <p:spPr>
          <a:xfrm>
            <a:off x="3244396" y="-1"/>
            <a:ext cx="5749246" cy="5601847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259239" y="254416"/>
            <a:ext cx="822960" cy="8229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719" y="5199126"/>
            <a:ext cx="108966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Tìm kết quả phép tính ghi trên mỗi quả bưởi.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719" y="5884926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Có mấy quả bưởi ghi phép tính có kết quả bằng 5?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8548316" y="2971800"/>
            <a:ext cx="914400" cy="612648"/>
          </a:xfrm>
          <a:prstGeom prst="wedgeEllipseCallout">
            <a:avLst>
              <a:gd name="adj1" fmla="val -103091"/>
              <a:gd name="adj2" fmla="val -9397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1" name="Oval Callout 30"/>
          <p:cNvSpPr/>
          <p:nvPr/>
        </p:nvSpPr>
        <p:spPr>
          <a:xfrm>
            <a:off x="9196413" y="2057400"/>
            <a:ext cx="914400" cy="612648"/>
          </a:xfrm>
          <a:prstGeom prst="wedgeEllipseCallout">
            <a:avLst>
              <a:gd name="adj1" fmla="val -240188"/>
              <a:gd name="adj2" fmla="val -5305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Oval Callout 32"/>
          <p:cNvSpPr/>
          <p:nvPr/>
        </p:nvSpPr>
        <p:spPr>
          <a:xfrm>
            <a:off x="8775751" y="1119716"/>
            <a:ext cx="914400" cy="612648"/>
          </a:xfrm>
          <a:prstGeom prst="wedgeEllipseCallout">
            <a:avLst>
              <a:gd name="adj1" fmla="val -114382"/>
              <a:gd name="adj2" fmla="val 3842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4" name="Oval Callout 33"/>
          <p:cNvSpPr/>
          <p:nvPr/>
        </p:nvSpPr>
        <p:spPr>
          <a:xfrm>
            <a:off x="8993642" y="3585038"/>
            <a:ext cx="914400" cy="612648"/>
          </a:xfrm>
          <a:prstGeom prst="wedgeEllipseCallout">
            <a:avLst>
              <a:gd name="adj1" fmla="val -295027"/>
              <a:gd name="adj2" fmla="val -15897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5" name="Oval Callout 34"/>
          <p:cNvSpPr/>
          <p:nvPr/>
        </p:nvSpPr>
        <p:spPr>
          <a:xfrm>
            <a:off x="8106325" y="359572"/>
            <a:ext cx="914400" cy="612648"/>
          </a:xfrm>
          <a:prstGeom prst="wedgeEllipseCallout">
            <a:avLst>
              <a:gd name="adj1" fmla="val -175672"/>
              <a:gd name="adj2" fmla="val 5287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6" name="Oval Callout 35"/>
          <p:cNvSpPr/>
          <p:nvPr/>
        </p:nvSpPr>
        <p:spPr>
          <a:xfrm>
            <a:off x="3076832" y="3413570"/>
            <a:ext cx="914400" cy="612648"/>
          </a:xfrm>
          <a:prstGeom prst="wedgeEllipseCallout">
            <a:avLst>
              <a:gd name="adj1" fmla="val 195295"/>
              <a:gd name="adj2" fmla="val -11082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7" name="Oval Callout 36"/>
          <p:cNvSpPr/>
          <p:nvPr/>
        </p:nvSpPr>
        <p:spPr>
          <a:xfrm>
            <a:off x="2651919" y="1784211"/>
            <a:ext cx="914400" cy="612648"/>
          </a:xfrm>
          <a:prstGeom prst="wedgeEllipseCallout">
            <a:avLst>
              <a:gd name="adj1" fmla="val 95295"/>
              <a:gd name="adj2" fmla="val 472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8" name="Oval Callout 37"/>
          <p:cNvSpPr/>
          <p:nvPr/>
        </p:nvSpPr>
        <p:spPr>
          <a:xfrm>
            <a:off x="2651919" y="972220"/>
            <a:ext cx="914400" cy="612648"/>
          </a:xfrm>
          <a:prstGeom prst="wedgeEllipseCallout">
            <a:avLst>
              <a:gd name="adj1" fmla="val 198521"/>
              <a:gd name="adj2" fmla="val 6731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9" name="Oval Callout 38"/>
          <p:cNvSpPr/>
          <p:nvPr/>
        </p:nvSpPr>
        <p:spPr>
          <a:xfrm>
            <a:off x="3261519" y="359572"/>
            <a:ext cx="914400" cy="612648"/>
          </a:xfrm>
          <a:prstGeom prst="wedgeEllipseCallout">
            <a:avLst>
              <a:gd name="adj1" fmla="val 198521"/>
              <a:gd name="adj2" fmla="val 6731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0" name="Oval Callout 39"/>
          <p:cNvSpPr/>
          <p:nvPr/>
        </p:nvSpPr>
        <p:spPr>
          <a:xfrm>
            <a:off x="4241954" y="53248"/>
            <a:ext cx="914400" cy="612648"/>
          </a:xfrm>
          <a:prstGeom prst="wedgeEllipseCallout">
            <a:avLst>
              <a:gd name="adj1" fmla="val 174327"/>
              <a:gd name="adj2" fmla="val 84166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1" name="Oval Callout 40"/>
          <p:cNvSpPr/>
          <p:nvPr/>
        </p:nvSpPr>
        <p:spPr>
          <a:xfrm>
            <a:off x="3534032" y="2757857"/>
            <a:ext cx="914400" cy="612648"/>
          </a:xfrm>
          <a:prstGeom prst="wedgeEllipseCallout">
            <a:avLst>
              <a:gd name="adj1" fmla="val 175940"/>
              <a:gd name="adj2" fmla="val -12767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105</Words>
  <Application>Microsoft Office PowerPoint</Application>
  <PresentationFormat>Custom</PresentationFormat>
  <Paragraphs>46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Chu Thị Khiên</cp:lastModifiedBy>
  <cp:revision>280</cp:revision>
  <dcterms:created xsi:type="dcterms:W3CDTF">2021-05-23T10:25:42Z</dcterms:created>
  <dcterms:modified xsi:type="dcterms:W3CDTF">2021-12-14T14:10:38Z</dcterms:modified>
</cp:coreProperties>
</file>