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9" r:id="rId3"/>
    <p:sldId id="256" r:id="rId4"/>
    <p:sldId id="289" r:id="rId5"/>
    <p:sldId id="303" r:id="rId6"/>
    <p:sldId id="305" r:id="rId7"/>
    <p:sldId id="306" r:id="rId8"/>
    <p:sldId id="307" r:id="rId9"/>
    <p:sldId id="260" r:id="rId10"/>
    <p:sldId id="279" r:id="rId11"/>
    <p:sldId id="278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C40"/>
    <a:srgbClr val="BCF2EF"/>
    <a:srgbClr val="DCF8F7"/>
    <a:srgbClr val="FFE285"/>
    <a:srgbClr val="FFD85D"/>
    <a:srgbClr val="CAF1F2"/>
    <a:srgbClr val="FF972F"/>
    <a:srgbClr val="97E232"/>
    <a:srgbClr val="FFFF97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146" autoAdjust="0"/>
  </p:normalViewPr>
  <p:slideViewPr>
    <p:cSldViewPr>
      <p:cViewPr>
        <p:scale>
          <a:sx n="66" d="100"/>
          <a:sy n="66" d="100"/>
        </p:scale>
        <p:origin x="-846" y="-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thực hành trên vật thật để HS dễ hình dung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2362200"/>
            <a:ext cx="11032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94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99" t="42394" r="60130" b="52148"/>
          <a:stretch/>
        </p:blipFill>
        <p:spPr>
          <a:xfrm>
            <a:off x="3650139" y="1379096"/>
            <a:ext cx="4861560" cy="1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6483" y="170382"/>
            <a:ext cx="11275125" cy="1646634"/>
            <a:chOff x="559883" y="346364"/>
            <a:chExt cx="11275125" cy="164663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Bạn Mai xếp được hình dưới đây. Trong hình đó:</a:t>
              </a:r>
            </a:p>
            <a:p>
              <a:pPr marL="514350" indent="-514350" algn="just">
                <a:buAutoNum type="alphaLcParenR"/>
              </a:pPr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khối lập phương?</a:t>
              </a:r>
            </a:p>
            <a:p>
              <a:pPr marL="514350" indent="-514350" algn="just">
                <a:buAutoNum type="alphaLcParenR"/>
              </a:pPr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khối hộp chữ nhật màu đỏ?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87" t="22645" r="21030" b="49418"/>
          <a:stretch/>
        </p:blipFill>
        <p:spPr>
          <a:xfrm>
            <a:off x="633867" y="2209800"/>
            <a:ext cx="6021530" cy="4343400"/>
          </a:xfrm>
          <a:prstGeom prst="rect">
            <a:avLst/>
          </a:prstGeom>
        </p:spPr>
      </p:pic>
      <p:sp>
        <p:nvSpPr>
          <p:cNvPr id="19" name="Cube 18"/>
          <p:cNvSpPr/>
          <p:nvPr/>
        </p:nvSpPr>
        <p:spPr>
          <a:xfrm>
            <a:off x="8171368" y="3048000"/>
            <a:ext cx="914400" cy="9144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968742" y="3048000"/>
            <a:ext cx="914400" cy="9144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968742" y="30480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6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7713357" y="4572000"/>
            <a:ext cx="1830422" cy="91440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968742" y="4557486"/>
            <a:ext cx="914400" cy="9144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968742" y="455748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6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8394" y="281940"/>
            <a:ext cx="11275125" cy="1154192"/>
            <a:chOff x="559883" y="346364"/>
            <a:chExt cx="11275125" cy="1154192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Dùng các khối lập phương nhỏ như nhau, bạn Việt xếp thành các chữ T, H C như sau: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3227" y="5181600"/>
            <a:ext cx="10513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nào được xếp bởi nhiều khối lập phương nhất?</a:t>
            </a:r>
          </a:p>
          <a:p>
            <a:pPr marL="514350" indent="-514350" algn="just">
              <a:buAutoNum type="alphaLcParenR"/>
            </a:pP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 chữ nào được xếp bởi số khối lập phương bằng nhau?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62" t="60952" r="11885" b="20635"/>
          <a:stretch/>
        </p:blipFill>
        <p:spPr>
          <a:xfrm>
            <a:off x="1889919" y="1828800"/>
            <a:ext cx="7745247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85861" y="232954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8119" y="232954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26835" y="232954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6353" y="294611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4902" y="3619786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1212" y="2329541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91196" y="294611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91196" y="3563544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1704" y="2946111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2186" y="2353701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48141" y="2949452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44096" y="3545203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49270" y="2393043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68403" y="2393043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54425" y="3035011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7716" y="3619785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26757" y="3683287"/>
            <a:ext cx="4695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8394" y="281940"/>
            <a:ext cx="11275125" cy="1154192"/>
            <a:chOff x="559883" y="346364"/>
            <a:chExt cx="11275125" cy="1154192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 khối lập phương nhỏ như nhau được xếp thành các hình sau: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81204" y="5243662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nào là khối lập phương?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35" t="9444" r="10802" b="71217"/>
          <a:stretch/>
        </p:blipFill>
        <p:spPr>
          <a:xfrm>
            <a:off x="1704451" y="1564767"/>
            <a:ext cx="8457863" cy="304266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8544717" y="3699887"/>
            <a:ext cx="548640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1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10" y="1924249"/>
            <a:ext cx="10037268" cy="41264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8394" y="281940"/>
            <a:ext cx="11275125" cy="731520"/>
            <a:chOff x="559883" y="346364"/>
            <a:chExt cx="11275125" cy="73152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khối thích hợp đặt vào dấu “?” là hình nào?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3636" y="1403310"/>
            <a:ext cx="111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10689" y="5105400"/>
            <a:ext cx="548640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57978" y="2485044"/>
            <a:ext cx="1113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7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1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473" y="1632775"/>
            <a:ext cx="11181433" cy="29048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2098" y="811111"/>
            <a:ext cx="111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728119" y="3657600"/>
            <a:ext cx="548640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55321" y="1592862"/>
            <a:ext cx="1113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7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4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89" y="2514600"/>
            <a:ext cx="75355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80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xmlns="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182</Words>
  <Application>Microsoft Office PowerPoint</Application>
  <PresentationFormat>Custom</PresentationFormat>
  <Paragraphs>54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293</cp:revision>
  <dcterms:created xsi:type="dcterms:W3CDTF">2021-05-23T10:25:42Z</dcterms:created>
  <dcterms:modified xsi:type="dcterms:W3CDTF">2021-08-20T09:02:10Z</dcterms:modified>
</cp:coreProperties>
</file>