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69" r:id="rId3"/>
    <p:sldId id="280" r:id="rId4"/>
    <p:sldId id="303" r:id="rId5"/>
    <p:sldId id="284" r:id="rId6"/>
    <p:sldId id="290" r:id="rId7"/>
    <p:sldId id="285" r:id="rId8"/>
    <p:sldId id="286" r:id="rId9"/>
    <p:sldId id="304" r:id="rId10"/>
    <p:sldId id="260" r:id="rId11"/>
    <p:sldId id="279" r:id="rId12"/>
    <p:sldId id="278" r:id="rId13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5050"/>
    <a:srgbClr val="FFBDFF"/>
    <a:srgbClr val="FFE1E1"/>
    <a:srgbClr val="FFC9C9"/>
    <a:srgbClr val="FFAFFF"/>
    <a:srgbClr val="FFBDBD"/>
    <a:srgbClr val="00D25F"/>
    <a:srgbClr val="8FE193"/>
    <a:srgbClr val="CDFFE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594" autoAdjust="0"/>
  </p:normalViewPr>
  <p:slideViewPr>
    <p:cSldViewPr>
      <p:cViewPr varScale="1">
        <p:scale>
          <a:sx n="68" d="100"/>
          <a:sy n="68" d="100"/>
        </p:scale>
        <p:origin x="-768" y="-10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364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9378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6224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6224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tự</a:t>
            </a:r>
            <a:r>
              <a:rPr lang="en-US" baseline="0" smtClean="0"/>
              <a:t> tổ chức chơi để kiểm tra xem HS có đủ đồ dùng chưa, giúp HS nhớ được các đồ dùng học tập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611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3482" y="1764199"/>
            <a:ext cx="8289105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Củng cố</a:t>
            </a:r>
            <a:endParaRPr lang="en-US" sz="96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518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90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123" y="2266360"/>
            <a:ext cx="8289105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Dặn dò</a:t>
            </a:r>
            <a:endParaRPr lang="en-US" sz="96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" name="Google Shape;399;p20"/>
          <p:cNvGrpSpPr/>
          <p:nvPr/>
        </p:nvGrpSpPr>
        <p:grpSpPr>
          <a:xfrm rot="812457">
            <a:off x="1354813" y="2930773"/>
            <a:ext cx="1432977" cy="1247204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322849" y="1970440"/>
            <a:ext cx="1501852" cy="927036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258530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71" t="6984" r="6515" b="13228"/>
          <a:stretch/>
        </p:blipFill>
        <p:spPr>
          <a:xfrm>
            <a:off x="3566319" y="2590800"/>
            <a:ext cx="4724400" cy="4038773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7376319" y="381000"/>
            <a:ext cx="3733800" cy="1524000"/>
          </a:xfrm>
          <a:prstGeom prst="cloudCallout">
            <a:avLst>
              <a:gd name="adj1" fmla="val -39492"/>
              <a:gd name="adj2" fmla="val 12631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42119" y="381000"/>
            <a:ext cx="3733800" cy="1524000"/>
          </a:xfrm>
          <a:prstGeom prst="cloudCallout">
            <a:avLst>
              <a:gd name="adj1" fmla="val 51858"/>
              <a:gd name="adj2" fmla="val 11488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8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575234" y="2133600"/>
            <a:ext cx="1103280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1172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3558762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29656" y="2317592"/>
            <a:ext cx="747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VỊ TRÍ, ĐỊNH HƯỚNG</a:t>
            </a:r>
          </a:p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 KHÔNG GIAN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28219" y="1460817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atin typeface="Arial" pitchFamily="34" charset="0"/>
                <a:cs typeface="Arial" pitchFamily="34" charset="0"/>
              </a:rPr>
              <a:t>Bài 15</a:t>
            </a:r>
            <a:endParaRPr lang="en-US" sz="4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96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917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2457" y="1828800"/>
            <a:ext cx="5613905" cy="251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339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2194719" y="2286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 – sau, ở giữa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244" y="1230102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Thỏ nâu ở trước thỏ khoang..</a:t>
            </a:r>
            <a:endParaRPr lang="en-US" sz="32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244" y="1763502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Thỏ xám ở sau thỏ khoang.</a:t>
            </a:r>
            <a:endParaRPr lang="en-US" sz="32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244" y="2296902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Thỏ khoang ở giữa thỏ nâu 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 thỏ xám.</a:t>
            </a:r>
            <a:endParaRPr lang="en-US" sz="32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472" t="30000" r="4183" b="61473"/>
          <a:stretch/>
        </p:blipFill>
        <p:spPr>
          <a:xfrm>
            <a:off x="5966619" y="1388895"/>
            <a:ext cx="5994839" cy="18160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681119" y="1013377"/>
            <a:ext cx="748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52919" y="1058381"/>
            <a:ext cx="748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03002" y="1058381"/>
            <a:ext cx="748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763" t="42063" r="5514" b="43846"/>
          <a:stretch/>
        </p:blipFill>
        <p:spPr>
          <a:xfrm>
            <a:off x="6538119" y="3949198"/>
            <a:ext cx="4340431" cy="276323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194719" y="35814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 – dưới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08334" y="3374120"/>
            <a:ext cx="748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82547" y="4571999"/>
            <a:ext cx="6234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Búp bê ở trên.</a:t>
            </a:r>
            <a:endParaRPr lang="en-US" sz="32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26798" y="5942993"/>
            <a:ext cx="748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82547" y="5156774"/>
            <a:ext cx="6234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Con mèo ở dưới.</a:t>
            </a:r>
            <a:endParaRPr lang="en-US" sz="32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198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1887" y="1752600"/>
            <a:ext cx="7078063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021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42119" y="228600"/>
            <a:ext cx="11364892" cy="822960"/>
            <a:chOff x="223100" y="304800"/>
            <a:chExt cx="11007728" cy="822960"/>
          </a:xfrm>
        </p:grpSpPr>
        <p:sp>
          <p:nvSpPr>
            <p:cNvPr id="2" name="Oval 1"/>
            <p:cNvSpPr/>
            <p:nvPr/>
          </p:nvSpPr>
          <p:spPr>
            <a:xfrm>
              <a:off x="223100" y="304800"/>
              <a:ext cx="797097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74438" y="393748"/>
              <a:ext cx="101563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09" t="67475" r="44473" b="21616"/>
          <a:stretch/>
        </p:blipFill>
        <p:spPr>
          <a:xfrm>
            <a:off x="2499519" y="1143000"/>
            <a:ext cx="7848339" cy="26323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4374" y="4075650"/>
            <a:ext cx="6234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Toa 	  ở trước toa 2.</a:t>
            </a:r>
            <a:endParaRPr lang="en-US" sz="36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75226" y="4038600"/>
            <a:ext cx="731520" cy="7315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4374" y="4913850"/>
            <a:ext cx="6234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Toa 	  ở sau toa 3.</a:t>
            </a:r>
            <a:endParaRPr lang="en-US" sz="36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176344" y="4874027"/>
            <a:ext cx="731520" cy="7315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4374" y="5768675"/>
            <a:ext cx="8368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Toa 	  ở giữa toa 1 và toa 3.</a:t>
            </a:r>
            <a:endParaRPr lang="en-US" sz="36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175226" y="5731625"/>
            <a:ext cx="731520" cy="7315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75226" y="4038600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176344" y="4874027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175226" y="5726080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127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11427" y="663714"/>
            <a:ext cx="822960" cy="82296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sz="540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80319" y="1590862"/>
            <a:ext cx="10485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lphaLcParenR"/>
            </a:pPr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Đèn trên cùng màu gì?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0319" y="2644914"/>
            <a:ext cx="10485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Đèn ở giữa màu gì?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80319" y="3635514"/>
            <a:ext cx="10485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 Đèn dưới cùng màu gì?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2255" y="923683"/>
            <a:ext cx="3302664" cy="432348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3605959">
            <a:off x="8456562" y="1018228"/>
            <a:ext cx="1295400" cy="609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002201">
            <a:off x="8020131" y="2425828"/>
            <a:ext cx="1295400" cy="609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60588">
            <a:off x="7973383" y="3701427"/>
            <a:ext cx="1295400" cy="609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98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5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</TotalTime>
  <Words>153</Words>
  <Application>Microsoft Office PowerPoint</Application>
  <PresentationFormat>Custom</PresentationFormat>
  <Paragraphs>45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Minh1082QN</cp:lastModifiedBy>
  <cp:revision>140</cp:revision>
  <dcterms:created xsi:type="dcterms:W3CDTF">2021-05-23T10:25:42Z</dcterms:created>
  <dcterms:modified xsi:type="dcterms:W3CDTF">2021-08-20T09:02:25Z</dcterms:modified>
</cp:coreProperties>
</file>