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9" r:id="rId3"/>
    <p:sldId id="256" r:id="rId4"/>
    <p:sldId id="289" r:id="rId5"/>
    <p:sldId id="303" r:id="rId6"/>
    <p:sldId id="260" r:id="rId7"/>
    <p:sldId id="279" r:id="rId8"/>
    <p:sldId id="278" r:id="rId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C40"/>
    <a:srgbClr val="BCF2EF"/>
    <a:srgbClr val="DCF8F7"/>
    <a:srgbClr val="FFE285"/>
    <a:srgbClr val="FFD85D"/>
    <a:srgbClr val="CAF1F2"/>
    <a:srgbClr val="FF972F"/>
    <a:srgbClr val="97E232"/>
    <a:srgbClr val="FFFF97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146" autoAdjust="0"/>
  </p:normalViewPr>
  <p:slideViewPr>
    <p:cSldViewPr>
      <p:cViewPr>
        <p:scale>
          <a:sx n="66" d="100"/>
          <a:sy n="66" d="100"/>
        </p:scale>
        <p:origin x="-846" y="-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2362200"/>
            <a:ext cx="11032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97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99" t="42394" r="60130" b="52148"/>
          <a:stretch/>
        </p:blipFill>
        <p:spPr>
          <a:xfrm>
            <a:off x="3650139" y="1379096"/>
            <a:ext cx="4861560" cy="1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6483" y="170382"/>
            <a:ext cx="11761836" cy="661749"/>
            <a:chOff x="559883" y="346364"/>
            <a:chExt cx="11761836" cy="661749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9998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một số bạn ngồi thành hai hàng để xem phim hoạt hình.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1" t="17354" r="5889" b="42858"/>
          <a:stretch/>
        </p:blipFill>
        <p:spPr>
          <a:xfrm>
            <a:off x="186483" y="1524000"/>
            <a:ext cx="7349334" cy="48822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35817" y="1231612"/>
            <a:ext cx="452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Hỏi: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7993" y="1938806"/>
            <a:ext cx="4522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 trước có mấy bạn?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8719" y="2996625"/>
            <a:ext cx="452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 sau có mấy bạn?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35817" y="3733800"/>
            <a:ext cx="4522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Tất cả có bao nhiêu bạn ngồi xem phim?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43785" y="5040084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48061" y="4500617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88164" y="4116396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16510" y="3564523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8483" y="2996625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13075" y="2660227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41421" y="2477415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68918" y="2134919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97264" y="1975431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25610" y="1815943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1132234" y="5060894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354112" y="5060894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1132234" y="5060894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197426" y="5060894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425203" y="5060894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74588" y="5060894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425203" y="5060894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274588" y="5060894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8394" y="281940"/>
            <a:ext cx="11275125" cy="1154192"/>
            <a:chOff x="559883" y="346364"/>
            <a:chExt cx="11275125" cy="1154192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Các viên gạch được xếp thành hình dưới đây. Hỏi có bao nhiêu viên gạch ở: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30394" y="169739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 trên cùng?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0394" y="2338119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Hàng dưới cùng?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30394" y="297180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Hàng giữa?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0394" y="365760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Cả ba hàng?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42" t="74921" r="19575" b="7090"/>
          <a:stretch/>
        </p:blipFill>
        <p:spPr>
          <a:xfrm>
            <a:off x="5318919" y="1371600"/>
            <a:ext cx="5819617" cy="350828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47719" y="2556248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2119" y="2556248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9892" y="3062591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4292" y="3062591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90465" y="3075395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23859" y="3582462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17267" y="3582462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70870" y="3582462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25784" y="3582462"/>
            <a:ext cx="528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646983" y="4613617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05124" y="4613617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646983" y="4613617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712175" y="4613617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76215" y="4613617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789337" y="4613617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076215" y="4613617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789337" y="4613617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856600" y="4619172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27691" y="4619172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927691" y="4619172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89" y="2514600"/>
            <a:ext cx="75355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80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xmlns="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145</Words>
  <Application>Microsoft Office PowerPoint</Application>
  <PresentationFormat>Custom</PresentationFormat>
  <Paragraphs>62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298</cp:revision>
  <dcterms:created xsi:type="dcterms:W3CDTF">2021-05-23T10:25:42Z</dcterms:created>
  <dcterms:modified xsi:type="dcterms:W3CDTF">2021-08-20T09:02:42Z</dcterms:modified>
</cp:coreProperties>
</file>