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6" r:id="rId3"/>
    <p:sldId id="289" r:id="rId4"/>
    <p:sldId id="303" r:id="rId5"/>
    <p:sldId id="279" r:id="rId6"/>
    <p:sldId id="278" r:id="rId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3"/>
    <a:srgbClr val="89CC40"/>
    <a:srgbClr val="BCF2EF"/>
    <a:srgbClr val="DCF8F7"/>
    <a:srgbClr val="FFE285"/>
    <a:srgbClr val="FFD85D"/>
    <a:srgbClr val="CAF1F2"/>
    <a:srgbClr val="FF972F"/>
    <a:srgbClr val="97E232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6" autoAdjust="0"/>
  </p:normalViewPr>
  <p:slideViewPr>
    <p:cSldViewPr>
      <p:cViewPr varScale="1">
        <p:scale>
          <a:sx n="77" d="100"/>
          <a:sy n="77" d="100"/>
        </p:scale>
        <p:origin x="888" y="5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99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9" t="42394" r="60130" b="52148"/>
          <a:stretch/>
        </p:blipFill>
        <p:spPr>
          <a:xfrm>
            <a:off x="3650139" y="1379096"/>
            <a:ext cx="4861560" cy="19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483" y="170382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9711" y="5029200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Nêu tên các hình theo thứ tự từ trái sang phải.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6083" y="5754469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Hình nào ở giữa hình tam giác và hình tròn?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473299" y="1571171"/>
            <a:ext cx="2209800" cy="19050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3919" y="1598385"/>
            <a:ext cx="1828800" cy="1828800"/>
          </a:xfrm>
          <a:prstGeom prst="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80919" y="1393371"/>
            <a:ext cx="2133600" cy="2133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052719" y="1981200"/>
            <a:ext cx="2743200" cy="14459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-164537" y="3526970"/>
            <a:ext cx="348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48275" y="917580"/>
            <a:ext cx="348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04983" y="3526971"/>
            <a:ext cx="348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tròn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81583" y="1240745"/>
            <a:ext cx="348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7" grpId="0" animBg="1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8394" y="281940"/>
            <a:ext cx="11275125" cy="1154192"/>
            <a:chOff x="559883" y="346364"/>
            <a:chExt cx="11275125" cy="1154192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Ở khối lập phương A, mặt trước tô màu đỏ, mặt trên tô màu xanh, mặt bên phải tô màu vàng.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47095" y="5029200"/>
            <a:ext cx="10513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cho biết ở khối lập phương B, mặt trước tô màu gì? Mặt trên tô màu gì? Mặt bên phải tô màu gì?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19" y="2364973"/>
            <a:ext cx="7050688" cy="266422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37319" y="2438400"/>
            <a:ext cx="2239575" cy="879929"/>
          </a:xfrm>
          <a:prstGeom prst="wedgeRoundRectCallout">
            <a:avLst>
              <a:gd name="adj1" fmla="val 99106"/>
              <a:gd name="adj2" fmla="val 109196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 trước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3032919" y="1436132"/>
            <a:ext cx="2239575" cy="879929"/>
          </a:xfrm>
          <a:prstGeom prst="wedgeRoundRectCallout">
            <a:avLst>
              <a:gd name="adj1" fmla="val 7078"/>
              <a:gd name="adj2" fmla="val 81155"/>
              <a:gd name="adj3" fmla="val 1666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 trên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5383870" y="2133600"/>
            <a:ext cx="1382850" cy="1563485"/>
          </a:xfrm>
          <a:prstGeom prst="wedgeRoundRectCallout">
            <a:avLst>
              <a:gd name="adj1" fmla="val -72691"/>
              <a:gd name="adj2" fmla="val 73091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 bên phải</a:t>
            </a:r>
          </a:p>
        </p:txBody>
      </p:sp>
    </p:spTree>
    <p:extLst>
      <p:ext uri="{BB962C8B-B14F-4D97-AF65-F5344CB8AC3E}">
        <p14:creationId xmlns:p14="http://schemas.microsoft.com/office/powerpoint/2010/main" val="1999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121</Words>
  <Application>Microsoft Office PowerPoint</Application>
  <PresentationFormat>Custom</PresentationFormat>
  <Paragraphs>21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Chu Thị Khiên</cp:lastModifiedBy>
  <cp:revision>303</cp:revision>
  <dcterms:created xsi:type="dcterms:W3CDTF">2021-05-23T10:25:42Z</dcterms:created>
  <dcterms:modified xsi:type="dcterms:W3CDTF">2022-01-04T13:07:33Z</dcterms:modified>
</cp:coreProperties>
</file>