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3" r:id="rId3"/>
    <p:sldId id="284" r:id="rId4"/>
    <p:sldId id="295" r:id="rId5"/>
    <p:sldId id="296" r:id="rId6"/>
    <p:sldId id="297" r:id="rId7"/>
    <p:sldId id="299" r:id="rId8"/>
    <p:sldId id="300" r:id="rId9"/>
    <p:sldId id="301" r:id="rId10"/>
    <p:sldId id="279" r:id="rId11"/>
    <p:sldId id="27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0" autoAdjust="0"/>
  </p:normalViewPr>
  <p:slideViewPr>
    <p:cSldViewPr>
      <p:cViewPr>
        <p:scale>
          <a:sx n="50" d="100"/>
          <a:sy n="50" d="100"/>
        </p:scale>
        <p:origin x="-1446" y="-47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01428"/>
            <a:ext cx="10744200" cy="3039189"/>
            <a:chOff x="708819" y="870802"/>
            <a:chExt cx="10744200" cy="303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662319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61183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724574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8664" y="87080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7528" y="13851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/>
            <p:nvPr/>
          </p:nvSpPr>
          <p:spPr>
            <a:xfrm>
              <a:off x="2270919" y="10287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519319" y="6310532"/>
            <a:ext cx="36195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104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4072010" y="1757273"/>
            <a:ext cx="4017818" cy="15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2522014" y="931103"/>
            <a:ext cx="7117811" cy="28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04800"/>
            <a:ext cx="11374185" cy="1077218"/>
            <a:chOff x="559883" y="278379"/>
            <a:chExt cx="11374185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278379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Nối các số theo thứ tự từ bé đến lớn là được hình dưới đây. Các số còn thiếu là số nào?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519" y="1677830"/>
            <a:ext cx="5978020" cy="48833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32592" y="32004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86492" y="16318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2256" y="33574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85455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27962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86492" y="16318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12256" y="33574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5455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36328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89719" y="322326"/>
            <a:ext cx="11252077" cy="845141"/>
            <a:chOff x="597667" y="496852"/>
            <a:chExt cx="11252077" cy="845141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các số: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3342" y="2095500"/>
            <a:ext cx="1117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Sắp xếp các số đó theo thứ tự từ bé đến lớn.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04519" y="463184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rot="21108783">
            <a:off x="6449995" y="256310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 rot="21221279">
            <a:off x="8551409" y="45071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626016">
            <a:off x="10566051" y="359747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 rot="21221279">
            <a:off x="2587747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27109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rot="626016">
            <a:off x="6629180" y="3189535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 rot="21108783">
            <a:off x="8702270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3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442" y="4890838"/>
            <a:ext cx="1117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Trong các số đó, số nào lớn nhất?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5666" y="4890838"/>
            <a:ext cx="4161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nào bé nhất?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442" y="5671888"/>
            <a:ext cx="1117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Trong các số đó, những số nào vừa lớn hơn 5, vừa bé hơn 8?</a:t>
            </a:r>
          </a:p>
        </p:txBody>
      </p:sp>
    </p:spTree>
    <p:extLst>
      <p:ext uri="{BB962C8B-B14F-4D97-AF65-F5344CB8AC3E}">
        <p14:creationId xmlns:p14="http://schemas.microsoft.com/office/powerpoint/2010/main" xmlns="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519" y="244673"/>
            <a:ext cx="11948319" cy="2385298"/>
            <a:chOff x="559883" y="346364"/>
            <a:chExt cx="11948319" cy="238529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10872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3 bạn rùa đi dạo chơi, rùa xanh đi thứ nhất, rùa vàng đi thứ 2, rùa nâu đi thứ ba.</a:t>
              </a:r>
            </a:p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Nếu bạn rùa đỏ vào giữa rùa xanh và rùa vàng thì khi đó rùa nâu đi thứ mấy?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t="21520" r="8876" b="58611"/>
          <a:stretch/>
        </p:blipFill>
        <p:spPr>
          <a:xfrm>
            <a:off x="1722438" y="2819400"/>
            <a:ext cx="101756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3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498" b="30746" l="12284" r="60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t="21520" r="66941" b="68546"/>
          <a:stretch/>
        </p:blipFill>
        <p:spPr>
          <a:xfrm>
            <a:off x="3632994" y="876300"/>
            <a:ext cx="268208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953" b="30807" l="43080" r="65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96" t="21520" r="41139" b="68546"/>
          <a:stretch/>
        </p:blipFill>
        <p:spPr>
          <a:xfrm>
            <a:off x="7833519" y="990600"/>
            <a:ext cx="22669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679" b="30443" l="26644" r="43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62" t="21520" r="54953" b="68546"/>
          <a:stretch/>
        </p:blipFill>
        <p:spPr>
          <a:xfrm>
            <a:off x="5972175" y="990600"/>
            <a:ext cx="2114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623" b="38205" l="63235" r="82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75" t="27522" r="17227" b="61301"/>
          <a:stretch/>
        </p:blipFill>
        <p:spPr>
          <a:xfrm>
            <a:off x="8519319" y="4724400"/>
            <a:ext cx="2178049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1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795E-6 -1.11111E-6 L -0.1827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555 L -0.38127 -0.5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4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2" t="53056" r="8876" b="14444"/>
          <a:stretch/>
        </p:blipFill>
        <p:spPr>
          <a:xfrm>
            <a:off x="3001670" y="2419350"/>
            <a:ext cx="7271566" cy="4191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3519" y="244673"/>
            <a:ext cx="11684587" cy="2385298"/>
            <a:chOff x="559883" y="346364"/>
            <a:chExt cx="11684587" cy="238529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8235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3 bạn thỏ đang chơi thì trời mưa, các bạn chạy vào trong cả hai chuồng. Hỏi mỗi chuồng có mấy bạn thỏ? Biết rằng số thỏ ở chuồng A nhiều hơn số thỏ ở chuồng B.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7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549" b="80837" l="12457" r="88668">
                        <a14:foregroundMark x1="19810" y1="70952" x2="27855" y2="71983"/>
                        <a14:foregroundMark x1="24913" y1="69739" x2="25519" y2="69921"/>
                        <a14:foregroundMark x1="23010" y1="58642" x2="25087" y2="61007"/>
                        <a14:foregroundMark x1="22405" y1="58399" x2="23616" y2="60279"/>
                        <a14:foregroundMark x1="22145" y1="58217" x2="26125" y2="58945"/>
                        <a14:foregroundMark x1="20675" y1="58217" x2="24654" y2="58217"/>
                        <a14:foregroundMark x1="57353" y1="74894" x2="60554" y2="78472"/>
                        <a14:foregroundMark x1="54585" y1="72529" x2="54585" y2="72529"/>
                        <a14:foregroundMark x1="58651" y1="71377" x2="58651" y2="72408"/>
                        <a14:foregroundMark x1="62024" y1="78896" x2="63062" y2="78290"/>
                        <a14:foregroundMark x1="58997" y1="80230" x2="60727" y2="79806"/>
                        <a14:foregroundMark x1="62630" y1="63554" x2="65138" y2="67253"/>
                        <a14:foregroundMark x1="24048" y1="68890" x2="23616" y2="71255"/>
                        <a14:foregroundMark x1="23875" y1="67374" x2="23616" y2="69133"/>
                        <a14:foregroundMark x1="24654" y1="67981" x2="24654" y2="68587"/>
                        <a14:foregroundMark x1="22405" y1="58824" x2="22578" y2="59733"/>
                        <a14:foregroundMark x1="22145" y1="59127" x2="23183" y2="6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2" t="53056" r="62877" b="21682"/>
          <a:stretch/>
        </p:blipFill>
        <p:spPr>
          <a:xfrm>
            <a:off x="3620555" y="304800"/>
            <a:ext cx="4024787" cy="5486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833" b="93333" l="10300" r="94800">
                        <a14:foregroundMark x1="40700" y1="51667" x2="31100" y2="58056"/>
                        <a14:foregroundMark x1="60500" y1="48611" x2="54200" y2="60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519" y="3638571"/>
            <a:ext cx="2022661" cy="218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524" y="1526400"/>
            <a:ext cx="1691111" cy="182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315" b="90000" l="10000" r="90000">
                        <a14:foregroundMark x1="72100" y1="57870" x2="63100" y2="6453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079" y="1259678"/>
            <a:ext cx="2185040" cy="23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6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212</Words>
  <Application>Microsoft Office PowerPoint</Application>
  <PresentationFormat>Custom</PresentationFormat>
  <Paragraphs>41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99</cp:revision>
  <dcterms:created xsi:type="dcterms:W3CDTF">2021-05-23T10:25:42Z</dcterms:created>
  <dcterms:modified xsi:type="dcterms:W3CDTF">2021-08-20T09:04:22Z</dcterms:modified>
</cp:coreProperties>
</file>