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3" r:id="rId3"/>
    <p:sldId id="284" r:id="rId4"/>
    <p:sldId id="295" r:id="rId5"/>
    <p:sldId id="296" r:id="rId6"/>
    <p:sldId id="297" r:id="rId7"/>
    <p:sldId id="298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CHUNG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20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19319" y="6310532"/>
            <a:ext cx="36195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112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2522014" y="931103"/>
            <a:ext cx="7117811" cy="28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553" y="2438400"/>
            <a:ext cx="10058400" cy="23542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865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997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26467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95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049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14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8171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935" y="671256"/>
            <a:ext cx="8773822" cy="49070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1442" y="223850"/>
            <a:ext cx="11252077" cy="982513"/>
            <a:chOff x="597667" y="398376"/>
            <a:chExt cx="11252077" cy="98251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98376"/>
              <a:ext cx="10387048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3828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67142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4304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79443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22757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992" y="1131277"/>
            <a:ext cx="8905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719" y="152400"/>
            <a:ext cx="4601595" cy="65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65</Words>
  <Application>Microsoft Office PowerPoint</Application>
  <PresentationFormat>Custom</PresentationFormat>
  <Paragraphs>39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92</cp:revision>
  <dcterms:created xsi:type="dcterms:W3CDTF">2021-05-23T10:25:42Z</dcterms:created>
  <dcterms:modified xsi:type="dcterms:W3CDTF">2021-08-20T09:14:33Z</dcterms:modified>
</cp:coreProperties>
</file>