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3" r:id="rId3"/>
    <p:sldId id="284" r:id="rId4"/>
    <p:sldId id="295" r:id="rId5"/>
    <p:sldId id="296" r:id="rId6"/>
    <p:sldId id="297" r:id="rId7"/>
    <p:sldId id="298" r:id="rId8"/>
    <p:sldId id="279" r:id="rId9"/>
    <p:sldId id="27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768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HÌNH HỌC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19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19319" y="6310532"/>
            <a:ext cx="36195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110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2522014" y="931103"/>
            <a:ext cx="7117811" cy="28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5534" y="372785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2334" y="45720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Những hình nào là hình vuông?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334" y="51054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hình tam giác?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334" y="56388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tròn?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2334" y="61722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hình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064" y="549718"/>
            <a:ext cx="8823455" cy="3944827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5057774">
            <a:off x="2216433" y="319864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057774">
            <a:off x="8305597" y="319863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3789303">
            <a:off x="3504997" y="2491371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7677595">
            <a:off x="9501608" y="247791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780518">
            <a:off x="1568187" y="2496598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6720023">
            <a:off x="4507409" y="439925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6102026">
            <a:off x="6463984" y="29432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6102026">
            <a:off x="7706249" y="1951057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322326"/>
            <a:ext cx="11252077" cy="845141"/>
            <a:chOff x="597667" y="496852"/>
            <a:chExt cx="11252077" cy="845141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589" y="1404881"/>
            <a:ext cx="8195662" cy="43120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58243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76457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1587" y="509954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09" y="533400"/>
            <a:ext cx="11374185" cy="822960"/>
            <a:chOff x="559883" y="346364"/>
            <a:chExt cx="11374185" cy="8229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dặt vài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319" y="1838654"/>
            <a:ext cx="10532471" cy="318069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246394" y="413472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3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54942" b="45612"/>
          <a:stretch/>
        </p:blipFill>
        <p:spPr>
          <a:xfrm>
            <a:off x="1475081" y="3714260"/>
            <a:ext cx="3640564" cy="29960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5919" y="148679"/>
            <a:ext cx="11374185" cy="822960"/>
            <a:chOff x="559883" y="346364"/>
            <a:chExt cx="11374185" cy="8229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Từ bốn hình tam giác như nhau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37689" y="3048000"/>
            <a:ext cx="953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thành mỗi hình sau: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7690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5165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889" y="1143630"/>
            <a:ext cx="6957060" cy="1722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7" t="56050" r="46159" b="870"/>
          <a:stretch/>
        </p:blipFill>
        <p:spPr>
          <a:xfrm>
            <a:off x="6952195" y="3999131"/>
            <a:ext cx="3842284" cy="2373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2" t="2305" r="8194" b="45796"/>
          <a:stretch/>
        </p:blipFill>
        <p:spPr>
          <a:xfrm>
            <a:off x="9736267" y="2285825"/>
            <a:ext cx="2003837" cy="22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7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108</Words>
  <Application>Microsoft Office PowerPoint</Application>
  <PresentationFormat>Custom</PresentationFormat>
  <Paragraphs>26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97</cp:revision>
  <dcterms:created xsi:type="dcterms:W3CDTF">2021-05-23T10:25:42Z</dcterms:created>
  <dcterms:modified xsi:type="dcterms:W3CDTF">2021-08-20T09:14:56Z</dcterms:modified>
</cp:coreProperties>
</file>