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14" r:id="rId3"/>
    <p:sldId id="306" r:id="rId4"/>
    <p:sldId id="307" r:id="rId5"/>
    <p:sldId id="308" r:id="rId6"/>
    <p:sldId id="309" r:id="rId7"/>
    <p:sldId id="310" r:id="rId8"/>
    <p:sldId id="312" r:id="rId9"/>
    <p:sldId id="313" r:id="rId10"/>
    <p:sldId id="289" r:id="rId11"/>
    <p:sldId id="302" r:id="rId12"/>
    <p:sldId id="273" r:id="rId13"/>
    <p:sldId id="303" r:id="rId14"/>
    <p:sldId id="315" r:id="rId15"/>
    <p:sldId id="31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71" autoAdjust="0"/>
  </p:normalViewPr>
  <p:slideViewPr>
    <p:cSldViewPr>
      <p:cViewPr>
        <p:scale>
          <a:sx n="50" d="100"/>
          <a:sy n="50" d="100"/>
        </p:scale>
        <p:origin x="-1446" y="-4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2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1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tình yêu các loài vật, yêu thiên nhiên,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</a:t>
            </a:r>
            <a:r>
              <a:rPr lang="en-US" baseline="0" smtClean="0"/>
              <a:t>HS tưởng tượng và đếm theo cách làm của các bài tập trước.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chơi tại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61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slide" Target="slide5.xml"/><Relationship Id="rId12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slide" Target="slide4.xml"/><Relationship Id="rId10" Type="http://schemas.microsoft.com/office/2007/relationships/media" Target="../media/media1.mp3"/><Relationship Id="rId4" Type="http://schemas.openxmlformats.org/officeDocument/2006/relationships/image" Target="../media/image3.jpe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83" b="21526"/>
          <a:stretch/>
        </p:blipFill>
        <p:spPr>
          <a:xfrm>
            <a:off x="3441856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với số con vật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1" t="13949" r="3922" b="57334"/>
          <a:stretch/>
        </p:blipFill>
        <p:spPr>
          <a:xfrm>
            <a:off x="1572383" y="1828800"/>
            <a:ext cx="9216707" cy="44196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937306" y="21712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26883" y="5277728"/>
            <a:ext cx="640080" cy="64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15" y="5326964"/>
            <a:ext cx="548640" cy="54864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1" t="43108" r="3922" b="28175"/>
          <a:stretch/>
        </p:blipFill>
        <p:spPr>
          <a:xfrm>
            <a:off x="1535028" y="1066800"/>
            <a:ext cx="9216707" cy="441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37919" y="19426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890919" y="1471368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3051" y="4495800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67183" y="4523936"/>
            <a:ext cx="457200" cy="4572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8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7772400" cy="785068"/>
            <a:chOff x="597668" y="449759"/>
            <a:chExt cx="77724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7034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51671" y="937468"/>
            <a:ext cx="10844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 thêm trứng cho vào khay để trong khay có 8 quả trứng.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1" t="79385" r="13114" b="6667"/>
          <a:stretch/>
        </p:blipFill>
        <p:spPr>
          <a:xfrm>
            <a:off x="852347" y="2895600"/>
            <a:ext cx="10861693" cy="286277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519319" y="3429000"/>
            <a:ext cx="670049" cy="699868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5" t="32051" r="5766" b="6051"/>
          <a:stretch/>
        </p:blipFill>
        <p:spPr>
          <a:xfrm>
            <a:off x="5687629" y="26456"/>
            <a:ext cx="6565490" cy="6831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57" y="228600"/>
            <a:ext cx="3341262" cy="1506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236" y="1981200"/>
            <a:ext cx="5469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Nhặt trứng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Cách chơi: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Chơi theo nhóm.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Khi đến lượt, người chơi gieo xúc xắc. Đếm số chấm ở mặt trên xúc xắc. Lấy một quả trứng trong ô được bao quanh bởi số đó. </a:t>
            </a:r>
          </a:p>
          <a:p>
            <a:pPr marL="457200" indent="-457200" algn="just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Trò chơi kết thúc khi lấy được 6 quả trứng.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5002315" y="1872748"/>
            <a:ext cx="2488046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</a:t>
            </a:r>
            <a:endParaRPr lang="zh-CN" altLang="en-US" sz="6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404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9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63287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smtClean="0">
                <a:solidFill>
                  <a:srgbClr val="0070C0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lang="zh-CN" altLang="en-US" sz="5400" dirty="0">
              <a:solidFill>
                <a:srgbClr val="0070C0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0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0" r="47795" b="55756"/>
          <a:stretch/>
        </p:blipFill>
        <p:spPr bwMode="auto">
          <a:xfrm>
            <a:off x="3035105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5554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b="1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thách của quái vật</a:t>
            </a:r>
          </a:p>
        </p:txBody>
      </p:sp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43" t="11629" r="9233" b="53617"/>
          <a:stretch/>
        </p:blipFill>
        <p:spPr bwMode="auto">
          <a:xfrm>
            <a:off x="6638113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" t="46090" r="51623" b="22163"/>
          <a:stretch/>
        </p:blipFill>
        <p:spPr bwMode="auto">
          <a:xfrm>
            <a:off x="3407252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5123" r="5950" b="23130"/>
          <a:stretch/>
        </p:blipFill>
        <p:spPr bwMode="auto">
          <a:xfrm>
            <a:off x="6461919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10883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10883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57919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710319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319" y="5715000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07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3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4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5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90" r="47795" b="55756"/>
          <a:stretch/>
        </p:blipFill>
        <p:spPr bwMode="auto">
          <a:xfrm>
            <a:off x="9771350" y="5291226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" t="24205" r="6042" b="29026"/>
          <a:stretch/>
        </p:blipFill>
        <p:spPr>
          <a:xfrm>
            <a:off x="2194719" y="282023"/>
            <a:ext cx="4721042" cy="18984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71519" y="98473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3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43" t="11629" r="9233" b="53617"/>
          <a:stretch/>
        </p:blipFill>
        <p:spPr bwMode="auto">
          <a:xfrm>
            <a:off x="10318738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773" y="56779"/>
            <a:ext cx="4317461" cy="2400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071519" y="98473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3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6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7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7" t="46090" r="51623" b="22163"/>
          <a:stretch/>
        </p:blipFill>
        <p:spPr bwMode="auto">
          <a:xfrm>
            <a:off x="10013634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38155" y="738860"/>
            <a:ext cx="5938364" cy="914400"/>
            <a:chOff x="3038155" y="738860"/>
            <a:chExt cx="5938364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3038155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4146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50137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6128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062119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23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4933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530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1519" y="2668823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388" y="407403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7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4468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468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7388" y="5410200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09387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5123" r="5950" b="23130"/>
          <a:stretch/>
        </p:blipFill>
        <p:spPr bwMode="auto">
          <a:xfrm>
            <a:off x="10314022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527" y="304801"/>
            <a:ext cx="1981200" cy="1558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727" y="304800"/>
            <a:ext cx="1981200" cy="155833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223919" y="62676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2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6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 18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4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220</Words>
  <Application>Microsoft Office PowerPoint</Application>
  <PresentationFormat>Custom</PresentationFormat>
  <Paragraphs>64</Paragraphs>
  <Slides>15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165</cp:revision>
  <dcterms:created xsi:type="dcterms:W3CDTF">2021-05-23T10:25:42Z</dcterms:created>
  <dcterms:modified xsi:type="dcterms:W3CDTF">2021-08-20T08:46:05Z</dcterms:modified>
</cp:coreProperties>
</file>