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9" r:id="rId3"/>
    <p:sldId id="305" r:id="rId4"/>
    <p:sldId id="306" r:id="rId5"/>
    <p:sldId id="307" r:id="rId6"/>
    <p:sldId id="308" r:id="rId7"/>
    <p:sldId id="256" r:id="rId8"/>
    <p:sldId id="275" r:id="rId9"/>
    <p:sldId id="271" r:id="rId10"/>
    <p:sldId id="303" r:id="rId11"/>
    <p:sldId id="288" r:id="rId12"/>
    <p:sldId id="289" r:id="rId13"/>
    <p:sldId id="273" r:id="rId14"/>
    <p:sldId id="302" r:id="rId15"/>
    <p:sldId id="310" r:id="rId16"/>
    <p:sldId id="309" r:id="rId17"/>
    <p:sldId id="311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0" autoAdjust="0"/>
    <p:restoredTop sz="93060" autoAdjust="0"/>
  </p:normalViewPr>
  <p:slideViewPr>
    <p:cSldViewPr>
      <p:cViewPr>
        <p:scale>
          <a:sx n="50" d="100"/>
          <a:sy n="50" d="100"/>
        </p:scale>
        <p:origin x="-1410" y="-48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hỏi</a:t>
            </a:r>
            <a:r>
              <a:rPr lang="en-US" baseline="0" smtClean="0"/>
              <a:t> xem HS thích phần kẹo nào hơn? Vì sao? Rồi dẫn dắt vào bài học luôn.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48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1.jpe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3656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9166" r="2150" b="16945"/>
          <a:stretch/>
        </p:blipFill>
        <p:spPr>
          <a:xfrm>
            <a:off x="95774" y="-19050"/>
            <a:ext cx="8428925" cy="5415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1472620"/>
            <a:ext cx="1295400" cy="1001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1472620"/>
            <a:ext cx="1295400" cy="1001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2454979"/>
            <a:ext cx="1295400" cy="1001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3437338"/>
            <a:ext cx="1295400" cy="1001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2435929"/>
            <a:ext cx="1295400" cy="1001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3399238"/>
            <a:ext cx="1295400" cy="1001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4438747"/>
            <a:ext cx="1295400" cy="1001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4438746"/>
            <a:ext cx="1295400" cy="1001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805" y="578167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khẩu trang …………… số người.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3338" y="5781675"/>
            <a:ext cx="30893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 hơn</a:t>
            </a:r>
            <a:endParaRPr lang="en-US" sz="4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11468100" cy="933450"/>
            <a:chOff x="223100" y="304800"/>
            <a:chExt cx="11107692" cy="933450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885663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530364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 bướm nhiều hơn hay số hoa nhiều hơn?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19" y="1200363"/>
            <a:ext cx="10162275" cy="480017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598738" y="3048000"/>
            <a:ext cx="533400" cy="5524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75919" y="3028950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8969" y="2886075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62019" y="3152775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8955" y="583882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con bướm </a:t>
            </a:r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bông hoa.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611" r="7132" b="68000"/>
          <a:stretch/>
        </p:blipFill>
        <p:spPr>
          <a:xfrm>
            <a:off x="1305096" y="1371600"/>
            <a:ext cx="9544989" cy="38290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68907" y="5188927"/>
            <a:ext cx="9417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ổ cắm nhiều hơn số đồ vật. 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68907" y="5939121"/>
            <a:ext cx="9417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đồ vật nhiều hơn số ổ cắm. 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042319" y="3048000"/>
            <a:ext cx="556419" cy="11430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52119" y="3005943"/>
            <a:ext cx="412225" cy="118505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85409" y="2981251"/>
            <a:ext cx="1067110" cy="120974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519319" y="2933700"/>
            <a:ext cx="1295400" cy="12573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133014" y="5200650"/>
            <a:ext cx="744748" cy="7033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115589" y="6012975"/>
            <a:ext cx="744747" cy="7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513748" y="1295784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319" y="30480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 mũ bảo hiểm nhiều hơn hay số người điều khiển xe máy nhiều hơn?</a:t>
            </a:r>
            <a:endParaRPr lang="en-US" sz="4000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9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078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37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8491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7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194719" y="228600"/>
            <a:ext cx="7535550" cy="156966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11" y="883919"/>
            <a:ext cx="2850431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069" y="13792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65812" y="1981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67298" y="25603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16555" y="13792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26" y="3436623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0459" y="484145"/>
            <a:ext cx="782094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1926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44548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66423" y="830855"/>
            <a:ext cx="5938364" cy="914400"/>
            <a:chOff x="3038155" y="738860"/>
            <a:chExt cx="5938364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1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0459" y="484145"/>
            <a:ext cx="7820949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0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1926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44548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2905919" y="640294"/>
            <a:ext cx="2495014" cy="24144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529376" y="15411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14091" y="484144"/>
            <a:ext cx="9500628" cy="2487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nhìn thấy mấy cây kẹo?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319766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92" y="2804902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59773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5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96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36973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1136591" y="796754"/>
            <a:ext cx="1282075" cy="126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2042319" y="796754"/>
            <a:ext cx="1282075" cy="1263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8228798" y="796752"/>
            <a:ext cx="1282075" cy="1263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6177543" y="796754"/>
            <a:ext cx="1282075" cy="12639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7223918" y="796753"/>
            <a:ext cx="1282075" cy="126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243" r="100000">
                        <a14:foregroundMark x1="58859" y1="65648" x2="54248" y2="79630"/>
                        <a14:foregroundMark x1="63350" y1="53333" x2="89199" y2="75278"/>
                        <a14:foregroundMark x1="60922" y1="85556" x2="57767" y2="88241"/>
                        <a14:foregroundMark x1="93204" y1="76759" x2="96481" y2="80370"/>
                        <a14:foregroundMark x1="92718" y1="73611" x2="90049" y2="79352"/>
                        <a14:foregroundMark x1="28398" y1="11667" x2="62257" y2="27315"/>
                        <a14:foregroundMark x1="28641" y1="15000" x2="43689" y2="23611"/>
                        <a14:foregroundMark x1="55583" y1="52315" x2="51214" y2="65185"/>
                        <a14:foregroundMark x1="63592" y1="57407" x2="48908" y2="66481"/>
                        <a14:foregroundMark x1="43689" y1="61759" x2="51820" y2="74074"/>
                        <a14:foregroundMark x1="59587" y1="83889" x2="62257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943" y="598704"/>
            <a:ext cx="1244600" cy="163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3324394" y="598704"/>
            <a:ext cx="911294" cy="12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HƠN, ÍT HƠN, BẰNG NHAU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3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20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8923" r="46183" b="58564"/>
          <a:stretch/>
        </p:blipFill>
        <p:spPr>
          <a:xfrm>
            <a:off x="755284" y="514350"/>
            <a:ext cx="4872104" cy="24360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2119" y="361950"/>
            <a:ext cx="11277600" cy="2895600"/>
            <a:chOff x="442119" y="152400"/>
            <a:chExt cx="11277600" cy="2895600"/>
          </a:xfrm>
        </p:grpSpPr>
        <p:sp>
          <p:nvSpPr>
            <p:cNvPr id="5" name="Rounded Rectangle 4"/>
            <p:cNvSpPr/>
            <p:nvPr/>
          </p:nvSpPr>
          <p:spPr>
            <a:xfrm>
              <a:off x="442119" y="152400"/>
              <a:ext cx="11277600" cy="28956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18919" y="152400"/>
              <a:ext cx="0" cy="289560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547519" y="104579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ếch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số lá.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7519" y="184921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lá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 hơn 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ếch.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2119" y="3581400"/>
            <a:ext cx="11277600" cy="2895600"/>
            <a:chOff x="442119" y="152400"/>
            <a:chExt cx="11277600" cy="2895600"/>
          </a:xfrm>
        </p:grpSpPr>
        <p:sp>
          <p:nvSpPr>
            <p:cNvPr id="19" name="Rounded Rectangle 18"/>
            <p:cNvSpPr/>
            <p:nvPr/>
          </p:nvSpPr>
          <p:spPr>
            <a:xfrm>
              <a:off x="442119" y="152400"/>
              <a:ext cx="11277600" cy="28956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318919" y="152400"/>
              <a:ext cx="0" cy="289560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 t="43744" r="42627" b="41683"/>
          <a:stretch/>
        </p:blipFill>
        <p:spPr>
          <a:xfrm>
            <a:off x="660333" y="3788409"/>
            <a:ext cx="4491105" cy="24815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27388" y="4706034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thỏ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 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cà rốt.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260</Words>
  <Application>Microsoft Office PowerPoint</Application>
  <PresentationFormat>Custom</PresentationFormat>
  <Paragraphs>65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129</cp:revision>
  <dcterms:created xsi:type="dcterms:W3CDTF">2021-05-23T10:25:42Z</dcterms:created>
  <dcterms:modified xsi:type="dcterms:W3CDTF">2021-08-02T13:56:41Z</dcterms:modified>
</cp:coreProperties>
</file>