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9" r:id="rId3"/>
    <p:sldId id="309" r:id="rId4"/>
    <p:sldId id="315" r:id="rId5"/>
    <p:sldId id="316" r:id="rId6"/>
    <p:sldId id="271" r:id="rId7"/>
    <p:sldId id="308" r:id="rId8"/>
    <p:sldId id="304" r:id="rId9"/>
    <p:sldId id="288" r:id="rId10"/>
    <p:sldId id="305" r:id="rId11"/>
    <p:sldId id="289" r:id="rId12"/>
    <p:sldId id="273" r:id="rId13"/>
    <p:sldId id="302" r:id="rId14"/>
    <p:sldId id="313" r:id="rId15"/>
    <p:sldId id="312" r:id="rId16"/>
    <p:sldId id="314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ABBEF"/>
    <a:srgbClr val="9A57CD"/>
    <a:srgbClr val="FF6600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84" autoAdjust="0"/>
    <p:restoredTop sz="82918" autoAdjust="0"/>
  </p:normalViewPr>
  <p:slideViewPr>
    <p:cSldViewPr>
      <p:cViewPr>
        <p:scale>
          <a:sx n="50" d="100"/>
          <a:sy n="50" d="100"/>
        </p:scale>
        <p:origin x="-1380" y="-306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mtClean="0"/>
              <a:t>Click vào</a:t>
            </a:r>
            <a:r>
              <a:rPr lang="en-US" baseline="0" smtClean="0"/>
              <a:t> quái vật để ra câu hỏi</a:t>
            </a:r>
          </a:p>
          <a:p>
            <a:pPr marL="228600" indent="-228600">
              <a:buAutoNum type="arabicPeriod"/>
            </a:pPr>
            <a:r>
              <a:rPr lang="en-US" baseline="0" smtClean="0"/>
              <a:t>Click vào đề bài mỗi câu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58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HDHS</a:t>
            </a:r>
            <a:r>
              <a:rPr lang="en-US" baseline="0" smtClean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36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các kiến thức kĩ năng ở các tranh. Tranh 1, 2, 4: đoàn kết,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giáo</a:t>
            </a:r>
            <a:r>
              <a:rPr lang="en-US" baseline="0" smtClean="0"/>
              <a:t> dục an toàn GT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79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microsoft.com/office/2007/relationships/media" Target="../media/media1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dấu &lt;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1956029"/>
              </p:ext>
            </p:extLst>
          </p:nvPr>
        </p:nvGraphicFramePr>
        <p:xfrm>
          <a:off x="2133759" y="26670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425" y="2957286"/>
            <a:ext cx="129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smtClean="0">
                <a:latin typeface="Arial" pitchFamily="34" charset="0"/>
                <a:cs typeface="Arial" pitchFamily="34" charset="0"/>
              </a:rPr>
              <a:t>=</a:t>
            </a:r>
            <a:endParaRPr lang="en-US" sz="1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Hành trang số (12)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5009" y="834479"/>
            <a:ext cx="5138637" cy="51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0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hình thích hợp.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7529" y="1277609"/>
            <a:ext cx="8298180" cy="5427344"/>
            <a:chOff x="1817529" y="1277609"/>
            <a:chExt cx="8298180" cy="54273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7529" y="1277609"/>
              <a:ext cx="8298180" cy="5427344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2045537" y="1520371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355918" y="1524000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045537" y="2777221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355918" y="2780850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045537" y="4041294"/>
              <a:ext cx="2263984" cy="1238093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355918" y="4057623"/>
              <a:ext cx="2263984" cy="1238093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045537" y="5417921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55918" y="5421550"/>
              <a:ext cx="2263984" cy="1125539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996803" y="1960152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281319" y="1960152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990453" y="321945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271794" y="323850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9271794" y="4498869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9271794" y="5759238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990453" y="4486169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977753" y="5749713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633619" y="1965232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633619" y="3225800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620919" y="4486368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620919" y="5746936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/>
          <p:cNvCxnSpPr>
            <a:endCxn id="38" idx="1"/>
          </p:cNvCxnSpPr>
          <p:nvPr/>
        </p:nvCxnSpPr>
        <p:spPr>
          <a:xfrm>
            <a:off x="4309521" y="2086769"/>
            <a:ext cx="1046397" cy="258990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09521" y="3365389"/>
            <a:ext cx="1046397" cy="2589901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09521" y="2086769"/>
            <a:ext cx="1046397" cy="255724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309521" y="3411471"/>
            <a:ext cx="1046397" cy="255724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83014" y="1899618"/>
            <a:ext cx="484778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53741" y="1898438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31441" y="1903395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33594" y="3168362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23047" y="4433329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25200" y="5698296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69225" y="3169542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55436" y="4439466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41647" y="5709390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43963" y="4443110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58005" y="5695450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252466" y="3182242"/>
            <a:ext cx="48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319" y="76200"/>
            <a:ext cx="6816436" cy="831273"/>
            <a:chOff x="559883" y="346364"/>
            <a:chExt cx="6816436" cy="831273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57912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162554" y="838200"/>
            <a:ext cx="10999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lá màu vàng nhiều hơn số là màu xanh.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62553" y="1538514"/>
            <a:ext cx="109992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 lá màu vàng bằng số lá màu xanh.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37" t="13232" r="26016" b="54709"/>
          <a:stretch/>
        </p:blipFill>
        <p:spPr>
          <a:xfrm>
            <a:off x="3718719" y="2279057"/>
            <a:ext cx="4401742" cy="42741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80510" y="1538514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201400" cy="751649"/>
            <a:chOff x="597668" y="449759"/>
            <a:chExt cx="11201400" cy="751649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7"/>
              <a:ext cx="10477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879" y="875021"/>
            <a:ext cx="8480761" cy="59684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5319" y="31065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9747" y="311079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319" y="309694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5261" y="309694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009" y="60198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1951" y="6019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5319" y="605245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4261" y="605245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5152" y="312530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0667" y="311145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0986" y="603431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5152" y="6034313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82917" y="3171535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5632" y="6101303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85819" y="6101303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8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564"/>
          <a:stretch/>
        </p:blipFill>
        <p:spPr>
          <a:xfrm>
            <a:off x="931409" y="2838900"/>
            <a:ext cx="3048000" cy="985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61605" y="2691674"/>
            <a:ext cx="1314157" cy="13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23119" y="2463074"/>
            <a:ext cx="3276600" cy="190500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77285" y="2430642"/>
            <a:ext cx="6066233" cy="190500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19784" y="2691674"/>
            <a:ext cx="1314157" cy="13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77963" y="2691674"/>
            <a:ext cx="1314157" cy="13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36142" y="2691674"/>
            <a:ext cx="1314157" cy="13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368199" y="4596674"/>
            <a:ext cx="731520" cy="7315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77285" y="4596674"/>
            <a:ext cx="731520" cy="7315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80005" y="4602480"/>
            <a:ext cx="731520" cy="7315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70694" y="459667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77285" y="459667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80005" y="459667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56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963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746919" y="1219200"/>
            <a:ext cx="110328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2119" y="2912047"/>
            <a:ext cx="3306195" cy="1371600"/>
            <a:chOff x="488724" y="3276601"/>
            <a:chExt cx="3306195" cy="1371600"/>
          </a:xfrm>
        </p:grpSpPr>
        <p:sp>
          <p:nvSpPr>
            <p:cNvPr id="2" name="Rounded Rectangle 1"/>
            <p:cNvSpPr/>
            <p:nvPr/>
          </p:nvSpPr>
          <p:spPr>
            <a:xfrm>
              <a:off x="488724" y="3276601"/>
              <a:ext cx="3306195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4519" y="3635947"/>
              <a:ext cx="3043886" cy="731520"/>
              <a:chOff x="769559" y="3635947"/>
              <a:chExt cx="3043886" cy="73152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69559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925742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081925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1701450" y="327139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036" y="913699"/>
            <a:ext cx="4314491" cy="44905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74924" y="2914650"/>
            <a:ext cx="3306195" cy="1371600"/>
            <a:chOff x="488724" y="3276601"/>
            <a:chExt cx="3306195" cy="1371600"/>
          </a:xfrm>
        </p:grpSpPr>
        <p:sp>
          <p:nvSpPr>
            <p:cNvPr id="14" name="Rounded Rectangle 13"/>
            <p:cNvSpPr/>
            <p:nvPr/>
          </p:nvSpPr>
          <p:spPr>
            <a:xfrm>
              <a:off x="488724" y="3276601"/>
              <a:ext cx="3306195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4519" y="3635947"/>
              <a:ext cx="3043886" cy="731520"/>
              <a:chOff x="769559" y="3635947"/>
              <a:chExt cx="3043886" cy="7315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69559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925742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081925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Rounded Rectangle 18"/>
          <p:cNvSpPr/>
          <p:nvPr/>
        </p:nvSpPr>
        <p:spPr>
          <a:xfrm>
            <a:off x="5634255" y="327399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366919" y="2914650"/>
            <a:ext cx="3306195" cy="1371600"/>
            <a:chOff x="488724" y="3276601"/>
            <a:chExt cx="3306195" cy="1371600"/>
          </a:xfrm>
        </p:grpSpPr>
        <p:sp>
          <p:nvSpPr>
            <p:cNvPr id="21" name="Rounded Rectangle 20"/>
            <p:cNvSpPr/>
            <p:nvPr/>
          </p:nvSpPr>
          <p:spPr>
            <a:xfrm>
              <a:off x="488724" y="3276601"/>
              <a:ext cx="3306195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94519" y="3635947"/>
              <a:ext cx="3043886" cy="731520"/>
              <a:chOff x="769559" y="3635947"/>
              <a:chExt cx="3043886" cy="73152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9559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925742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081925" y="3635947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6" name="Rounded Rectangle 25"/>
          <p:cNvSpPr/>
          <p:nvPr/>
        </p:nvSpPr>
        <p:spPr>
          <a:xfrm>
            <a:off x="9626250" y="327399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130" y="378956"/>
            <a:ext cx="4237605" cy="469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7115" y="796795"/>
            <a:ext cx="3886603" cy="43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0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4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2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541" y="1143000"/>
            <a:ext cx="7237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BẰNG NHAU, DẤU =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759" y="284556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0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758598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58599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09719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09720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5719" y="4890026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 =  4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4757672" y="4986031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32644" y="4851477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bằng 4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32644" y="4846848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1719" y="778780"/>
            <a:ext cx="998220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88" r="37613"/>
          <a:stretch/>
        </p:blipFill>
        <p:spPr bwMode="auto">
          <a:xfrm rot="1982932">
            <a:off x="1848445" y="1053222"/>
            <a:ext cx="551779" cy="20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88" r="37613"/>
          <a:stretch/>
        </p:blipFill>
        <p:spPr bwMode="auto">
          <a:xfrm rot="1982932">
            <a:off x="2632854" y="1053222"/>
            <a:ext cx="551779" cy="20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88" r="37613"/>
          <a:stretch/>
        </p:blipFill>
        <p:spPr bwMode="auto">
          <a:xfrm rot="1982932">
            <a:off x="3479092" y="1053222"/>
            <a:ext cx="551779" cy="20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88" r="37613"/>
          <a:stretch/>
        </p:blipFill>
        <p:spPr bwMode="auto">
          <a:xfrm rot="1982932">
            <a:off x="4270190" y="1053222"/>
            <a:ext cx="551779" cy="20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5021">
            <a:off x="6251992" y="1960565"/>
            <a:ext cx="1821397" cy="8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5021">
            <a:off x="7230202" y="1960565"/>
            <a:ext cx="1821397" cy="8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5021">
            <a:off x="8128710" y="1960565"/>
            <a:ext cx="1821397" cy="8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5021">
            <a:off x="9106920" y="1960565"/>
            <a:ext cx="1821397" cy="8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5699919" y="778780"/>
            <a:ext cx="0" cy="265022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25"/>
          <a:stretch/>
        </p:blipFill>
        <p:spPr>
          <a:xfrm>
            <a:off x="668319" y="1562655"/>
            <a:ext cx="993000" cy="90701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758598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58599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09719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09720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5719" y="4890026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 =  5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4757672" y="4986031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32644" y="4851477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bằng 5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32644" y="4851477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2609" y="778780"/>
            <a:ext cx="1098042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99919" y="778780"/>
            <a:ext cx="0" cy="265022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5" t="26032" r="17305" b="33968"/>
          <a:stretch/>
        </p:blipFill>
        <p:spPr>
          <a:xfrm>
            <a:off x="10397547" y="1893320"/>
            <a:ext cx="807526" cy="5191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5" t="26032" r="17305" b="33968"/>
          <a:stretch/>
        </p:blipFill>
        <p:spPr>
          <a:xfrm>
            <a:off x="9311277" y="1893320"/>
            <a:ext cx="807526" cy="519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5" t="26032" r="17305" b="33968"/>
          <a:stretch/>
        </p:blipFill>
        <p:spPr>
          <a:xfrm>
            <a:off x="8225007" y="1893320"/>
            <a:ext cx="807526" cy="5191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5" t="26032" r="17305" b="33968"/>
          <a:stretch/>
        </p:blipFill>
        <p:spPr>
          <a:xfrm>
            <a:off x="7138737" y="1893320"/>
            <a:ext cx="807526" cy="5191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5" t="26032" r="17305" b="33968"/>
          <a:stretch/>
        </p:blipFill>
        <p:spPr>
          <a:xfrm>
            <a:off x="6052467" y="1893320"/>
            <a:ext cx="807526" cy="5191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25"/>
          <a:stretch/>
        </p:blipFill>
        <p:spPr>
          <a:xfrm>
            <a:off x="1634608" y="1562655"/>
            <a:ext cx="993000" cy="9070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25"/>
          <a:stretch/>
        </p:blipFill>
        <p:spPr>
          <a:xfrm>
            <a:off x="2657883" y="1562655"/>
            <a:ext cx="993000" cy="9070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25"/>
          <a:stretch/>
        </p:blipFill>
        <p:spPr>
          <a:xfrm>
            <a:off x="3680695" y="1562655"/>
            <a:ext cx="993000" cy="9070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25"/>
          <a:stretch/>
        </p:blipFill>
        <p:spPr>
          <a:xfrm>
            <a:off x="4673695" y="1562655"/>
            <a:ext cx="993000" cy="9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7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3593" y="2006598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66719" y="1988455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8791" y="502109"/>
            <a:ext cx="10027043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và nói phép so sánh phù hợp.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719" y="5715000"/>
            <a:ext cx="4038600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bằng 6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119" y="2380344"/>
            <a:ext cx="927736" cy="1107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119" y="2380344"/>
            <a:ext cx="927736" cy="110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319" y="2380344"/>
            <a:ext cx="927736" cy="110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0119" y="2355725"/>
            <a:ext cx="927736" cy="1107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119" y="2355725"/>
            <a:ext cx="927736" cy="1107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4319" y="2355725"/>
            <a:ext cx="927736" cy="1107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783" y="3499754"/>
            <a:ext cx="927736" cy="110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8983" y="3499754"/>
            <a:ext cx="927736" cy="1107744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6431475" y="5794920"/>
            <a:ext cx="242316" cy="60960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7433" y="5714999"/>
            <a:ext cx="2576286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= 6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383" y="3546144"/>
            <a:ext cx="927736" cy="1107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9583" y="3546144"/>
            <a:ext cx="927736" cy="11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0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6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271</Words>
  <Application>Microsoft Office PowerPoint</Application>
  <PresentationFormat>Custom</PresentationFormat>
  <Paragraphs>101</Paragraphs>
  <Slides>16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194</cp:revision>
  <dcterms:created xsi:type="dcterms:W3CDTF">2021-05-23T10:25:42Z</dcterms:created>
  <dcterms:modified xsi:type="dcterms:W3CDTF">2021-08-20T08:47:37Z</dcterms:modified>
</cp:coreProperties>
</file>