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340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270" r:id="rId16"/>
  </p:sldIdLst>
  <p:sldSz cx="12161838" cy="6858000"/>
  <p:notesSz cx="6858000" cy="9144000"/>
  <p:embeddedFontLst>
    <p:embeddedFont>
      <p:font typeface="Nunito" pitchFamily="2" charset="0"/>
      <p:regular r:id="rId18"/>
      <p:bold r:id="rId19"/>
      <p:italic r:id="rId20"/>
      <p:boldItalic r:id="rId21"/>
    </p:embeddedFont>
    <p:embeddedFont>
      <p:font typeface="Nunito Sans" pitchFamily="2" charset="0"/>
      <p:regular r:id="rId22"/>
      <p:bold r:id="rId23"/>
      <p:italic r:id="rId24"/>
      <p:boldItalic r:id="rId25"/>
    </p:embeddedFont>
    <p:embeddedFont>
      <p:font typeface="Quicksand" panose="020B0604020202020204" charset="0"/>
      <p:regular r:id="rId26"/>
      <p:bold r:id="rId27"/>
    </p:embeddedFont>
    <p:embeddedFont>
      <p:font typeface="Quicksand Light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01" y="5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61" r:id="rId6"/>
    <p:sldLayoutId id="2147483663" r:id="rId7"/>
    <p:sldLayoutId id="2147483675" r:id="rId8"/>
    <p:sldLayoutId id="2147483676" r:id="rId9"/>
    <p:sldLayoutId id="2147483677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slide" Target="slide10.xml"/><Relationship Id="rId7" Type="http://schemas.openxmlformats.org/officeDocument/2006/relationships/image" Target="../media/image11.png"/><Relationship Id="rId12" Type="http://schemas.openxmlformats.org/officeDocument/2006/relationships/slide" Target="slide1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15.xml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12.xml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slide" Target="slide9.xml"/><Relationship Id="rId10" Type="http://schemas.openxmlformats.org/officeDocument/2006/relationships/image" Target="../media/image19.png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49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&lt; 1</a:t>
            </a: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172270" y="3001419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1&lt; ? &lt;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27231" y="3200400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2 &lt; 3</a:t>
            </a: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F12518-1A14-4076-A5A0-A48C6727B9EA}"/>
              </a:ext>
            </a:extLst>
          </p:cNvPr>
          <p:cNvGrpSpPr/>
          <p:nvPr/>
        </p:nvGrpSpPr>
        <p:grpSpPr>
          <a:xfrm>
            <a:off x="3749900" y="363682"/>
            <a:ext cx="6957381" cy="4360718"/>
            <a:chOff x="3749901" y="363682"/>
            <a:chExt cx="6957381" cy="4360718"/>
          </a:xfrm>
        </p:grpSpPr>
        <p:sp>
          <p:nvSpPr>
            <p:cNvPr id="27" name="Rounded Rectangle 7">
              <a:extLst>
                <a:ext uri="{FF2B5EF4-FFF2-40B4-BE49-F238E27FC236}">
                  <a16:creationId xmlns:a16="http://schemas.microsoft.com/office/drawing/2014/main" id="{9AEB68A4-7900-46DD-BE23-E9408F8211C7}"/>
                </a:ext>
              </a:extLst>
            </p:cNvPr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63254CB-3632-4E80-AF1B-24D6DBB4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683" y="657678"/>
              <a:ext cx="1355485" cy="14625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F753E71-E9FF-44FC-A02F-172E38ABD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283" y="695403"/>
              <a:ext cx="1355485" cy="146257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6ED33F1-09DF-44C9-823E-F47C8AE03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1981200"/>
              <a:ext cx="1355485" cy="14625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5A58649-9516-4685-9F31-1037364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sp>
          <p:nvSpPr>
            <p:cNvPr id="37" name="Rounded Rectangle 6">
              <a:extLst>
                <a:ext uri="{FF2B5EF4-FFF2-40B4-BE49-F238E27FC236}">
                  <a16:creationId xmlns:a16="http://schemas.microsoft.com/office/drawing/2014/main" id="{0DA26B84-3427-4C64-B3A8-8813D6137953}"/>
                </a:ext>
              </a:extLst>
            </p:cNvPr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57B997F2-C957-4404-9F97-076091B2EA80}"/>
                </a:ext>
              </a:extLst>
            </p:cNvPr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39" name="Rounded Rectangle 22">
              <a:extLst>
                <a:ext uri="{FF2B5EF4-FFF2-40B4-BE49-F238E27FC236}">
                  <a16:creationId xmlns:a16="http://schemas.microsoft.com/office/drawing/2014/main" id="{3DD6D90E-1DCF-4B2F-98A4-1B447F5D628A}"/>
                </a:ext>
              </a:extLst>
            </p:cNvPr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21B8827-7911-4F36-9798-C9F043754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650" y="1905000"/>
              <a:ext cx="1355485" cy="146257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1BF3BED-E5B3-4233-A399-94C8E856A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40" y="657678"/>
              <a:ext cx="1355485" cy="14625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C467B7B-AD02-4EC0-9638-86DDCB35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626" y="684287"/>
              <a:ext cx="1355485" cy="14625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3B9A0EC-BC92-4C6B-9529-C5AFF262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825" y="1797329"/>
              <a:ext cx="1355485" cy="14625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1FBDDC2-4DE7-47B9-916E-09A1614A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784" y="741098"/>
              <a:ext cx="1355485" cy="1462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Hoàn thành bài…</a:t>
            </a:r>
            <a:endParaRPr sz="480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233" y="133894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311" y="1279058"/>
            <a:ext cx="937142" cy="704088"/>
            <a:chOff x="8855554" y="4282440"/>
            <a:chExt cx="937142" cy="704088"/>
          </a:xfrm>
        </p:grpSpPr>
        <p:sp>
          <p:nvSpPr>
            <p:cNvPr id="17" name="Oval 1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167" y="1380003"/>
            <a:ext cx="937142" cy="704088"/>
            <a:chOff x="8855554" y="4282440"/>
            <a:chExt cx="937142" cy="704088"/>
          </a:xfrm>
        </p:grpSpPr>
        <p:sp>
          <p:nvSpPr>
            <p:cNvPr id="21" name="Oval 20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27339" y="2617776"/>
            <a:ext cx="937142" cy="704088"/>
            <a:chOff x="8855554" y="4282440"/>
            <a:chExt cx="937142" cy="704088"/>
          </a:xfrm>
        </p:grpSpPr>
        <p:sp>
          <p:nvSpPr>
            <p:cNvPr id="24" name="Oval 23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82061" y="2445180"/>
            <a:ext cx="937142" cy="704088"/>
            <a:chOff x="8855554" y="4282440"/>
            <a:chExt cx="937142" cy="704088"/>
          </a:xfrm>
        </p:grpSpPr>
        <p:sp>
          <p:nvSpPr>
            <p:cNvPr id="27" name="Oval 2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bài.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319" y="457200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178</Words>
  <Application>Microsoft Office PowerPoint</Application>
  <PresentationFormat>Custom</PresentationFormat>
  <Paragraphs>83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Quicksand Light</vt:lpstr>
      <vt:lpstr>Arial</vt:lpstr>
      <vt:lpstr>MercuriusScript</vt:lpstr>
      <vt:lpstr>Nunito Sans</vt:lpstr>
      <vt:lpstr>Quicksand</vt:lpstr>
      <vt:lpstr>Nunito</vt:lpstr>
      <vt:lpstr>Early Childhood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Chu Thị Khiên</cp:lastModifiedBy>
  <cp:revision>7</cp:revision>
  <dcterms:modified xsi:type="dcterms:W3CDTF">2021-10-11T08:09:28Z</dcterms:modified>
</cp:coreProperties>
</file>