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73" r:id="rId10"/>
    <p:sldId id="305" r:id="rId11"/>
    <p:sldId id="306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 varScale="1">
        <p:scale>
          <a:sx n="80" d="100"/>
          <a:sy n="80" d="100"/>
        </p:scale>
        <p:origin x="682" y="6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khởi</a:t>
            </a:r>
            <a:r>
              <a:rPr lang="en-US" baseline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thành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Bài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32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70872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493503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57545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450859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8667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7" y="-59089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08091" y="378823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742804" y="37446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59645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794359" y="6237516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130</Words>
  <Application>Microsoft Office PowerPoint</Application>
  <PresentationFormat>Custom</PresentationFormat>
  <Paragraphs>76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Chu Thị Khiên</cp:lastModifiedBy>
  <cp:revision>126</cp:revision>
  <dcterms:created xsi:type="dcterms:W3CDTF">2021-05-23T10:25:42Z</dcterms:created>
  <dcterms:modified xsi:type="dcterms:W3CDTF">2021-10-11T03:07:51Z</dcterms:modified>
</cp:coreProperties>
</file>