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8" r:id="rId2"/>
    <p:sldId id="269" r:id="rId3"/>
    <p:sldId id="256" r:id="rId4"/>
    <p:sldId id="314" r:id="rId5"/>
    <p:sldId id="289" r:id="rId6"/>
    <p:sldId id="273" r:id="rId7"/>
    <p:sldId id="302" r:id="rId8"/>
    <p:sldId id="303" r:id="rId9"/>
    <p:sldId id="313" r:id="rId10"/>
    <p:sldId id="306" r:id="rId11"/>
    <p:sldId id="307" r:id="rId12"/>
    <p:sldId id="308" r:id="rId13"/>
    <p:sldId id="309" r:id="rId14"/>
    <p:sldId id="310" r:id="rId15"/>
    <p:sldId id="311" r:id="rId16"/>
    <p:sldId id="312" r:id="rId17"/>
  </p:sldIdLst>
  <p:sldSz cx="121618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347"/>
    <a:srgbClr val="FF6600"/>
    <a:srgbClr val="ECF763"/>
    <a:srgbClr val="EFF87C"/>
    <a:srgbClr val="EABBEF"/>
    <a:srgbClr val="9A57CD"/>
    <a:srgbClr val="F8F856"/>
    <a:srgbClr val="C368CA"/>
    <a:srgbClr val="4EE4DD"/>
    <a:srgbClr val="ECBC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036" autoAdjust="0"/>
  </p:normalViewPr>
  <p:slideViewPr>
    <p:cSldViewPr>
      <p:cViewPr varScale="1">
        <p:scale>
          <a:sx n="78" d="100"/>
          <a:sy n="78" d="100"/>
        </p:scale>
        <p:origin x="859" y="58"/>
      </p:cViewPr>
      <p:guideLst>
        <p:guide orient="horz" pos="2160"/>
        <p:guide pos="3831"/>
      </p:guideLst>
    </p:cSldViewPr>
  </p:slideViewPr>
  <p:notesTextViewPr>
    <p:cViewPr>
      <p:scale>
        <a:sx n="200" d="100"/>
        <a:sy n="2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6EC521-8BB2-447E-A210-7269D75CCBE4}" type="datetimeFigureOut">
              <a:rPr lang="en-US" smtClean="0"/>
              <a:pPr/>
              <a:t>10/21/2021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44AB91-A8C2-45A2-A8DC-9C24C78B8D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561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208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0B64C-F99D-4875-B5C8-ED5FC3D3013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6483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9620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3769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3769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3769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5256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10/21/2021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676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10/21/2021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949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28995" y="274639"/>
            <a:ext cx="3637994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8678" y="274639"/>
            <a:ext cx="1071762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10/21/2021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688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10/21/2021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485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10/21/2021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269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678" y="1600201"/>
            <a:ext cx="7176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126" y="1600201"/>
            <a:ext cx="71788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10/21/2021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276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10/21/2021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624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10/21/2021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307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10/21/2021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625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10/21/2021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250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10/21/2021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958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78667-E865-4580-9C06-63F58C228D54}" type="datetimeFigureOut">
              <a:rPr lang="en-US" smtClean="0"/>
              <a:pPr/>
              <a:t>10/21/2021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844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3.gif"/><Relationship Id="rId3" Type="http://schemas.openxmlformats.org/officeDocument/2006/relationships/image" Target="../media/image16.png"/><Relationship Id="rId7" Type="http://schemas.openxmlformats.org/officeDocument/2006/relationships/slide" Target="slide14.xml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6" Type="http://schemas.openxmlformats.org/officeDocument/2006/relationships/slide" Target="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11" Type="http://schemas.openxmlformats.org/officeDocument/2006/relationships/slide" Target="slide15.xml"/><Relationship Id="rId5" Type="http://schemas.openxmlformats.org/officeDocument/2006/relationships/image" Target="../media/image18.png"/><Relationship Id="rId15" Type="http://schemas.openxmlformats.org/officeDocument/2006/relationships/image" Target="../media/image24.png"/><Relationship Id="rId10" Type="http://schemas.openxmlformats.org/officeDocument/2006/relationships/image" Target="../media/image21.png"/><Relationship Id="rId4" Type="http://schemas.openxmlformats.org/officeDocument/2006/relationships/image" Target="../media/image17.png"/><Relationship Id="rId9" Type="http://schemas.openxmlformats.org/officeDocument/2006/relationships/slide" Target="slide13.xml"/><Relationship Id="rId14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microsoft.com/office/2007/relationships/hdphoto" Target="../media/hdphoto5.wdp"/><Relationship Id="rId3" Type="http://schemas.openxmlformats.org/officeDocument/2006/relationships/image" Target="../media/image5.jpeg"/><Relationship Id="rId7" Type="http://schemas.microsoft.com/office/2007/relationships/hdphoto" Target="../media/hdphoto2.wdp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0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/>
          <p:nvPr/>
        </p:nvSpPr>
        <p:spPr>
          <a:xfrm>
            <a:off x="-304046" y="219365"/>
            <a:ext cx="12567233" cy="3487337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  <a:gd name="connsiteX0" fmla="*/ 0 w 9144000"/>
              <a:gd name="connsiteY0" fmla="*/ 0 h 2579888"/>
              <a:gd name="connsiteX1" fmla="*/ 9144000 w 9144000"/>
              <a:gd name="connsiteY1" fmla="*/ 0 h 2579888"/>
              <a:gd name="connsiteX2" fmla="*/ 9144000 w 9144000"/>
              <a:gd name="connsiteY2" fmla="*/ 2343150 h 2579888"/>
              <a:gd name="connsiteX3" fmla="*/ 5340927 w 9144000"/>
              <a:gd name="connsiteY3" fmla="*/ 2514600 h 2579888"/>
              <a:gd name="connsiteX4" fmla="*/ 1340427 w 9144000"/>
              <a:gd name="connsiteY4" fmla="*/ 2192482 h 2579888"/>
              <a:gd name="connsiteX5" fmla="*/ 0 w 9144000"/>
              <a:gd name="connsiteY5" fmla="*/ 2343150 h 2579888"/>
              <a:gd name="connsiteX6" fmla="*/ 0 w 9144000"/>
              <a:gd name="connsiteY6" fmla="*/ 0 h 2579888"/>
              <a:gd name="connsiteX0" fmla="*/ 0 w 9144000"/>
              <a:gd name="connsiteY0" fmla="*/ 0 h 2591660"/>
              <a:gd name="connsiteX1" fmla="*/ 9144000 w 9144000"/>
              <a:gd name="connsiteY1" fmla="*/ 0 h 2591660"/>
              <a:gd name="connsiteX2" fmla="*/ 9144000 w 9144000"/>
              <a:gd name="connsiteY2" fmla="*/ 2343150 h 2591660"/>
              <a:gd name="connsiteX3" fmla="*/ 5340927 w 9144000"/>
              <a:gd name="connsiteY3" fmla="*/ 2514600 h 2591660"/>
              <a:gd name="connsiteX4" fmla="*/ 1340427 w 9144000"/>
              <a:gd name="connsiteY4" fmla="*/ 2192482 h 2591660"/>
              <a:gd name="connsiteX5" fmla="*/ 0 w 9144000"/>
              <a:gd name="connsiteY5" fmla="*/ 2343150 h 2591660"/>
              <a:gd name="connsiteX6" fmla="*/ 0 w 9144000"/>
              <a:gd name="connsiteY6" fmla="*/ 0 h 2591660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15503"/>
              <a:gd name="connsiteX1" fmla="*/ 9144000 w 9144000"/>
              <a:gd name="connsiteY1" fmla="*/ 0 h 2615503"/>
              <a:gd name="connsiteX2" fmla="*/ 9144000 w 9144000"/>
              <a:gd name="connsiteY2" fmla="*/ 2343150 h 2615503"/>
              <a:gd name="connsiteX3" fmla="*/ 5401261 w 9144000"/>
              <a:gd name="connsiteY3" fmla="*/ 2535382 h 2615503"/>
              <a:gd name="connsiteX4" fmla="*/ 1340427 w 9144000"/>
              <a:gd name="connsiteY4" fmla="*/ 2192482 h 2615503"/>
              <a:gd name="connsiteX5" fmla="*/ 0 w 9144000"/>
              <a:gd name="connsiteY5" fmla="*/ 2343150 h 2615503"/>
              <a:gd name="connsiteX6" fmla="*/ 0 w 9144000"/>
              <a:gd name="connsiteY6" fmla="*/ 0 h 261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615503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712247" y="2622839"/>
                  <a:pt x="5401261" y="2535382"/>
                </a:cubicBezTo>
                <a:cubicBezTo>
                  <a:pt x="4090610" y="2468708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E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endParaRPr lang="en-US" sz="2700"/>
          </a:p>
        </p:txBody>
      </p:sp>
      <p:sp>
        <p:nvSpPr>
          <p:cNvPr id="7" name="Rectangle 6"/>
          <p:cNvSpPr/>
          <p:nvPr/>
        </p:nvSpPr>
        <p:spPr>
          <a:xfrm>
            <a:off x="-304046" y="0"/>
            <a:ext cx="12567233" cy="3397995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548496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641522" y="2466975"/>
                  <a:pt x="5340927" y="2441864"/>
                </a:cubicBezTo>
                <a:cubicBezTo>
                  <a:pt x="4040332" y="2416753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F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r>
              <a:rPr lang="en-US" sz="153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TOÁN 1</a:t>
            </a:r>
            <a:endParaRPr lang="en-US" sz="270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717" y="4147090"/>
            <a:ext cx="7051802" cy="2482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39414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b5aef37f21f408bbf0d6f54883e309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1019" y="914400"/>
            <a:ext cx="8310589" cy="6248400"/>
          </a:xfrm>
          <a:prstGeom prst="rect">
            <a:avLst/>
          </a:prstGeom>
        </p:spPr>
      </p:pic>
      <p:sp>
        <p:nvSpPr>
          <p:cNvPr id="6" name="Rectangle 5">
            <a:hlinkClick r:id="rId3" action="ppaction://hlinksldjump"/>
          </p:cNvPr>
          <p:cNvSpPr/>
          <p:nvPr/>
        </p:nvSpPr>
        <p:spPr>
          <a:xfrm>
            <a:off x="1925624" y="2286001"/>
            <a:ext cx="74998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PLAY</a:t>
            </a:r>
            <a:endParaRPr lang="en-US" sz="80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305367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k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04046" y="381001"/>
            <a:ext cx="12465884" cy="2828771"/>
          </a:xfrm>
          <a:prstGeom prst="rect">
            <a:avLst/>
          </a:prstGeom>
        </p:spPr>
      </p:pic>
      <p:pic>
        <p:nvPicPr>
          <p:cNvPr id="15" name="Picture 14" descr="hey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886200"/>
            <a:ext cx="12364535" cy="3248338"/>
          </a:xfrm>
          <a:prstGeom prst="rect">
            <a:avLst/>
          </a:prstGeom>
        </p:spPr>
      </p:pic>
      <p:pic>
        <p:nvPicPr>
          <p:cNvPr id="22" name="Picture 21" descr="ductri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42941" y="4811047"/>
            <a:ext cx="2331019" cy="1851537"/>
          </a:xfrm>
          <a:prstGeom prst="rect">
            <a:avLst/>
          </a:prstGeom>
        </p:spPr>
      </p:pic>
      <p:pic>
        <p:nvPicPr>
          <p:cNvPr id="23" name="Picture 22" descr="ductri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94389" y="4811047"/>
            <a:ext cx="2331019" cy="1851537"/>
          </a:xfrm>
          <a:prstGeom prst="rect">
            <a:avLst/>
          </a:prstGeom>
        </p:spPr>
      </p:pic>
      <p:pic>
        <p:nvPicPr>
          <p:cNvPr id="25" name="Picture 24" descr="ductri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446966" y="1143000"/>
            <a:ext cx="2139153" cy="1699137"/>
          </a:xfrm>
          <a:prstGeom prst="rect">
            <a:avLst/>
          </a:prstGeom>
        </p:spPr>
      </p:pic>
      <p:sp>
        <p:nvSpPr>
          <p:cNvPr id="34" name="Oval 33"/>
          <p:cNvSpPr/>
          <p:nvPr/>
        </p:nvSpPr>
        <p:spPr>
          <a:xfrm>
            <a:off x="7655079" y="220716"/>
            <a:ext cx="1722927" cy="762000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3601133" y="3194538"/>
            <a:ext cx="1722927" cy="9144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7249684" y="3194538"/>
            <a:ext cx="1722927" cy="9144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 descr="uh.pn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905178" y="3118339"/>
            <a:ext cx="1216184" cy="996461"/>
          </a:xfrm>
          <a:prstGeom prst="rect">
            <a:avLst/>
          </a:prstGeom>
        </p:spPr>
      </p:pic>
      <p:pic>
        <p:nvPicPr>
          <p:cNvPr id="28" name="Picture 27" descr="uh2.png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flipH="1">
            <a:off x="8060473" y="220716"/>
            <a:ext cx="1086455" cy="749810"/>
          </a:xfrm>
          <a:prstGeom prst="rect">
            <a:avLst/>
          </a:prstGeom>
        </p:spPr>
      </p:pic>
      <p:pic>
        <p:nvPicPr>
          <p:cNvPr id="29" name="Picture 28" descr="uh3.png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452382" y="3270738"/>
            <a:ext cx="1327815" cy="6888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119" y="-2133600"/>
            <a:ext cx="2520562" cy="3786111"/>
          </a:xfrm>
          <a:prstGeom prst="rect">
            <a:avLst/>
          </a:prstGeom>
        </p:spPr>
      </p:pic>
      <p:pic>
        <p:nvPicPr>
          <p:cNvPr id="26" name="Picture 25" descr="ductri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99784" y="1143000"/>
            <a:ext cx="2139153" cy="1699137"/>
          </a:xfrm>
          <a:prstGeom prst="rect">
            <a:avLst/>
          </a:prstGeom>
        </p:spPr>
      </p:pic>
      <p:sp>
        <p:nvSpPr>
          <p:cNvPr id="33" name="Oval 32"/>
          <p:cNvSpPr/>
          <p:nvPr/>
        </p:nvSpPr>
        <p:spPr>
          <a:xfrm>
            <a:off x="3803830" y="220716"/>
            <a:ext cx="1722927" cy="838200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 descr="ca.png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4006527" y="220717"/>
            <a:ext cx="1317532" cy="922283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5557" y="-1990725"/>
            <a:ext cx="2520562" cy="3786111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3498" y="1652511"/>
            <a:ext cx="2520562" cy="3786111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2183" y="1591830"/>
            <a:ext cx="2520562" cy="3786111"/>
          </a:xfrm>
          <a:prstGeom prst="rect">
            <a:avLst/>
          </a:prstGeom>
        </p:spPr>
      </p:pic>
      <p:sp>
        <p:nvSpPr>
          <p:cNvPr id="4" name="Right Arrow 3">
            <a:hlinkClick r:id="rId16" action="ppaction://hlinksldjump"/>
          </p:cNvPr>
          <p:cNvSpPr/>
          <p:nvPr/>
        </p:nvSpPr>
        <p:spPr>
          <a:xfrm>
            <a:off x="10119519" y="6202516"/>
            <a:ext cx="1966119" cy="642784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UTM Americana" pitchFamily="18" charset="0"/>
              </a:rPr>
              <a:t>Dặn dò</a:t>
            </a:r>
          </a:p>
        </p:txBody>
      </p:sp>
    </p:spTree>
    <p:extLst>
      <p:ext uri="{BB962C8B-B14F-4D97-AF65-F5344CB8AC3E}">
        <p14:creationId xmlns:p14="http://schemas.microsoft.com/office/powerpoint/2010/main" val="1153553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6849E-6 4.44444E-6 L -0.00261 0.18958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" y="946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8206E-6 4.44444E-6 L -0.00678 0.20208 " pathEditMode="relative" rAng="0" ptsTypes="AA">
                                      <p:cBhvr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9" y="10093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0668E-6 -4.81481E-6 L -0.01513 0.31713 " pathEditMode="relative" rAng="0" ptsTypes="AA">
                                      <p:cBhvr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6" y="15856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-0.01057 0.30625 " pathEditMode="relative" rAng="0" ptsTypes="AA">
                                      <p:cBhvr>
                                        <p:cTn id="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5" y="15301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34" grpId="0" animBg="1"/>
      <p:bldP spid="36" grpId="0" animBg="1"/>
      <p:bldP spid="37" grpId="0" animBg="1"/>
      <p:bldP spid="3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375ba1682899b9444c201750c3b90c1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75154" y="1371600"/>
            <a:ext cx="12465884" cy="4064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13946" y="2971800"/>
            <a:ext cx="5745467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và 3 được ….</a:t>
            </a:r>
            <a:endParaRPr lang="en-US" sz="5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3" name="Picture 22" descr="sao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361883" y="5620510"/>
            <a:ext cx="1799956" cy="1237491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3313946" y="2971800"/>
            <a:ext cx="5745467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và 3 được </a:t>
            </a:r>
            <a:r>
              <a:rPr lang="en-US" sz="54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sz="54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5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7296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sao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361883" y="5620510"/>
            <a:ext cx="1799956" cy="1237491"/>
          </a:xfrm>
          <a:prstGeom prst="rect">
            <a:avLst/>
          </a:prstGeom>
        </p:spPr>
      </p:pic>
      <p:pic>
        <p:nvPicPr>
          <p:cNvPr id="28" name="Picture 27" descr="375ba1682899b9444c201750c3b90c1b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75154" y="1371600"/>
            <a:ext cx="12465884" cy="406400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3313946" y="2971800"/>
            <a:ext cx="5745467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8 gồm 6 và ….</a:t>
            </a:r>
            <a:endParaRPr lang="en-US" sz="5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313946" y="2971800"/>
            <a:ext cx="5745467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8 gồm 6 và </a:t>
            </a:r>
            <a:r>
              <a:rPr lang="en-US" sz="54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54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5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3756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sao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361883" y="5620510"/>
            <a:ext cx="1799956" cy="1237491"/>
          </a:xfrm>
          <a:prstGeom prst="rect">
            <a:avLst/>
          </a:prstGeom>
        </p:spPr>
      </p:pic>
      <p:pic>
        <p:nvPicPr>
          <p:cNvPr id="28" name="Picture 27" descr="375ba1682899b9444c201750c3b90c1b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75154" y="1371600"/>
            <a:ext cx="12465884" cy="406400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3313946" y="2971800"/>
            <a:ext cx="5745467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… và 1 được 9.</a:t>
            </a:r>
            <a:endParaRPr lang="en-US" sz="5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313945" y="2962870"/>
            <a:ext cx="5745467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  <a:r>
              <a:rPr lang="en-US" sz="54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và 1 được 9.</a:t>
            </a:r>
            <a:endParaRPr lang="en-US" sz="5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8477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sao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361883" y="5620510"/>
            <a:ext cx="1799956" cy="1237491"/>
          </a:xfrm>
          <a:prstGeom prst="rect">
            <a:avLst/>
          </a:prstGeom>
        </p:spPr>
      </p:pic>
      <p:pic>
        <p:nvPicPr>
          <p:cNvPr id="28" name="Picture 27" descr="375ba1682899b9444c201750c3b90c1b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75154" y="1371600"/>
            <a:ext cx="12465884" cy="406400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3313946" y="2971800"/>
            <a:ext cx="5745467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 và … được 9.</a:t>
            </a:r>
            <a:endParaRPr lang="en-US" sz="5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327894" y="2970963"/>
            <a:ext cx="5745467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 và </a:t>
            </a:r>
            <a:r>
              <a:rPr lang="en-US" sz="54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en-US" sz="54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được 9.</a:t>
            </a:r>
            <a:endParaRPr lang="en-US" sz="5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961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0964" descr="1-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6519" y="4495800"/>
            <a:ext cx="3417663" cy="251445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40965" descr="1-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081" y="-186013"/>
            <a:ext cx="2814801" cy="696110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40966" descr="1-3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7519" y="1853451"/>
            <a:ext cx="10045890" cy="284407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2600382" y="2716878"/>
            <a:ext cx="22366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Xem lại bài đã học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658930" y="2743200"/>
            <a:ext cx="24603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Hoàn</a:t>
            </a:r>
            <a:r>
              <a:rPr lang="en-US" sz="3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thành</a:t>
            </a:r>
            <a:endParaRPr lang="en-US" sz="32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32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phiếu</a:t>
            </a:r>
            <a:r>
              <a:rPr lang="en-US" sz="3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giao</a:t>
            </a:r>
            <a:r>
              <a:rPr lang="en-US" sz="3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việc</a:t>
            </a:r>
            <a:endParaRPr lang="en-US" sz="32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00319" y="2743200"/>
            <a:ext cx="24603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Xem</a:t>
            </a:r>
            <a:r>
              <a:rPr lang="en-US" sz="3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mới</a:t>
            </a:r>
            <a:r>
              <a:rPr lang="en-US" sz="3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trang</a:t>
            </a:r>
            <a:r>
              <a:rPr lang="en-US" sz="3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40, 41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158231" y="776232"/>
            <a:ext cx="54617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DẶN DÒ</a:t>
            </a:r>
          </a:p>
        </p:txBody>
      </p:sp>
    </p:spTree>
    <p:extLst>
      <p:ext uri="{BB962C8B-B14F-4D97-AF65-F5344CB8AC3E}">
        <p14:creationId xmlns:p14="http://schemas.microsoft.com/office/powerpoint/2010/main" val="1984247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4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899319" y="990600"/>
            <a:ext cx="11032800" cy="1200329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7200">
                <a:solidFill>
                  <a:srgbClr val="FF0066"/>
                </a:solidFill>
                <a:latin typeface="Kids" pitchFamily="2" charset="0"/>
                <a:ea typeface="Kids" pitchFamily="2" charset="0"/>
                <a:cs typeface="Kids" pitchFamily="2" charset="0"/>
              </a:rPr>
              <a:t>Khởi động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57" b="18017"/>
          <a:stretch/>
        </p:blipFill>
        <p:spPr>
          <a:xfrm>
            <a:off x="-91281" y="-76200"/>
            <a:ext cx="1290106" cy="879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139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-43032" y="0"/>
            <a:ext cx="12204870" cy="1581150"/>
          </a:xfrm>
          <a:prstGeom prst="rect">
            <a:avLst/>
          </a:prstGeom>
          <a:solidFill>
            <a:srgbClr val="90D0EC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708819" y="937038"/>
            <a:ext cx="10744200" cy="2972953"/>
            <a:chOff x="708819" y="937038"/>
            <a:chExt cx="10744200" cy="2972953"/>
          </a:xfrm>
        </p:grpSpPr>
        <p:grpSp>
          <p:nvGrpSpPr>
            <p:cNvPr id="11" name="Group 10"/>
            <p:cNvGrpSpPr/>
            <p:nvPr/>
          </p:nvGrpSpPr>
          <p:grpSpPr>
            <a:xfrm>
              <a:off x="708819" y="1219200"/>
              <a:ext cx="10744200" cy="2690791"/>
              <a:chOff x="708819" y="438150"/>
              <a:chExt cx="10744200" cy="1676400"/>
            </a:xfrm>
          </p:grpSpPr>
          <p:sp>
            <p:nvSpPr>
              <p:cNvPr id="4" name="Rounded Rectangle 3"/>
              <p:cNvSpPr/>
              <p:nvPr/>
            </p:nvSpPr>
            <p:spPr>
              <a:xfrm>
                <a:off x="708819" y="438150"/>
                <a:ext cx="10744200" cy="1676400"/>
              </a:xfrm>
              <a:prstGeom prst="round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ounded Rectangle 4"/>
              <p:cNvSpPr/>
              <p:nvPr/>
            </p:nvSpPr>
            <p:spPr>
              <a:xfrm>
                <a:off x="861219" y="514350"/>
                <a:ext cx="10439400" cy="137160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Oval 12"/>
            <p:cNvSpPr/>
            <p:nvPr/>
          </p:nvSpPr>
          <p:spPr>
            <a:xfrm>
              <a:off x="9768683" y="942536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9767547" y="1428750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5"/>
            <p:cNvSpPr/>
            <p:nvPr/>
          </p:nvSpPr>
          <p:spPr>
            <a:xfrm>
              <a:off x="9830938" y="1072298"/>
              <a:ext cx="104091" cy="453254"/>
            </a:xfrm>
            <a:custGeom>
              <a:avLst/>
              <a:gdLst>
                <a:gd name="connsiteX0" fmla="*/ 0 w 104091"/>
                <a:gd name="connsiteY0" fmla="*/ 0 h 320492"/>
                <a:gd name="connsiteX1" fmla="*/ 104091 w 104091"/>
                <a:gd name="connsiteY1" fmla="*/ 0 h 320492"/>
                <a:gd name="connsiteX2" fmla="*/ 104091 w 104091"/>
                <a:gd name="connsiteY2" fmla="*/ 320492 h 320492"/>
                <a:gd name="connsiteX3" fmla="*/ 0 w 104091"/>
                <a:gd name="connsiteY3" fmla="*/ 320492 h 320492"/>
                <a:gd name="connsiteX4" fmla="*/ 0 w 104091"/>
                <a:gd name="connsiteY4" fmla="*/ 0 h 320492"/>
                <a:gd name="connsiteX0" fmla="*/ 0 w 104091"/>
                <a:gd name="connsiteY0" fmla="*/ 9708 h 330200"/>
                <a:gd name="connsiteX1" fmla="*/ 53181 w 104091"/>
                <a:gd name="connsiteY1" fmla="*/ 0 h 330200"/>
                <a:gd name="connsiteX2" fmla="*/ 104091 w 104091"/>
                <a:gd name="connsiteY2" fmla="*/ 9708 h 330200"/>
                <a:gd name="connsiteX3" fmla="*/ 104091 w 104091"/>
                <a:gd name="connsiteY3" fmla="*/ 330200 h 330200"/>
                <a:gd name="connsiteX4" fmla="*/ 0 w 104091"/>
                <a:gd name="connsiteY4" fmla="*/ 330200 h 330200"/>
                <a:gd name="connsiteX5" fmla="*/ 0 w 104091"/>
                <a:gd name="connsiteY5" fmla="*/ 9708 h 330200"/>
                <a:gd name="connsiteX0" fmla="*/ 0 w 104091"/>
                <a:gd name="connsiteY0" fmla="*/ 9708 h 340536"/>
                <a:gd name="connsiteX1" fmla="*/ 53181 w 104091"/>
                <a:gd name="connsiteY1" fmla="*/ 0 h 340536"/>
                <a:gd name="connsiteX2" fmla="*/ 104091 w 104091"/>
                <a:gd name="connsiteY2" fmla="*/ 9708 h 340536"/>
                <a:gd name="connsiteX3" fmla="*/ 104091 w 104091"/>
                <a:gd name="connsiteY3" fmla="*/ 330200 h 340536"/>
                <a:gd name="connsiteX4" fmla="*/ 46037 w 104091"/>
                <a:gd name="connsiteY4" fmla="*/ 340519 h 340536"/>
                <a:gd name="connsiteX5" fmla="*/ 0 w 104091"/>
                <a:gd name="connsiteY5" fmla="*/ 330200 h 340536"/>
                <a:gd name="connsiteX6" fmla="*/ 0 w 104091"/>
                <a:gd name="connsiteY6" fmla="*/ 9708 h 340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091" h="340536">
                  <a:moveTo>
                    <a:pt x="0" y="9708"/>
                  </a:moveTo>
                  <a:cubicBezTo>
                    <a:pt x="16933" y="9647"/>
                    <a:pt x="36248" y="61"/>
                    <a:pt x="53181" y="0"/>
                  </a:cubicBezTo>
                  <a:lnTo>
                    <a:pt x="104091" y="9708"/>
                  </a:lnTo>
                  <a:lnTo>
                    <a:pt x="104091" y="330200"/>
                  </a:lnTo>
                  <a:cubicBezTo>
                    <a:pt x="84740" y="329671"/>
                    <a:pt x="65388" y="341048"/>
                    <a:pt x="46037" y="340519"/>
                  </a:cubicBezTo>
                  <a:lnTo>
                    <a:pt x="0" y="330200"/>
                  </a:lnTo>
                  <a:lnTo>
                    <a:pt x="0" y="970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2177165" y="937038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2176029" y="1423252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5"/>
            <p:cNvSpPr/>
            <p:nvPr/>
          </p:nvSpPr>
          <p:spPr>
            <a:xfrm>
              <a:off x="2239420" y="1066800"/>
              <a:ext cx="104091" cy="453254"/>
            </a:xfrm>
            <a:custGeom>
              <a:avLst/>
              <a:gdLst>
                <a:gd name="connsiteX0" fmla="*/ 0 w 104091"/>
                <a:gd name="connsiteY0" fmla="*/ 0 h 320492"/>
                <a:gd name="connsiteX1" fmla="*/ 104091 w 104091"/>
                <a:gd name="connsiteY1" fmla="*/ 0 h 320492"/>
                <a:gd name="connsiteX2" fmla="*/ 104091 w 104091"/>
                <a:gd name="connsiteY2" fmla="*/ 320492 h 320492"/>
                <a:gd name="connsiteX3" fmla="*/ 0 w 104091"/>
                <a:gd name="connsiteY3" fmla="*/ 320492 h 320492"/>
                <a:gd name="connsiteX4" fmla="*/ 0 w 104091"/>
                <a:gd name="connsiteY4" fmla="*/ 0 h 320492"/>
                <a:gd name="connsiteX0" fmla="*/ 0 w 104091"/>
                <a:gd name="connsiteY0" fmla="*/ 9708 h 330200"/>
                <a:gd name="connsiteX1" fmla="*/ 53181 w 104091"/>
                <a:gd name="connsiteY1" fmla="*/ 0 h 330200"/>
                <a:gd name="connsiteX2" fmla="*/ 104091 w 104091"/>
                <a:gd name="connsiteY2" fmla="*/ 9708 h 330200"/>
                <a:gd name="connsiteX3" fmla="*/ 104091 w 104091"/>
                <a:gd name="connsiteY3" fmla="*/ 330200 h 330200"/>
                <a:gd name="connsiteX4" fmla="*/ 0 w 104091"/>
                <a:gd name="connsiteY4" fmla="*/ 330200 h 330200"/>
                <a:gd name="connsiteX5" fmla="*/ 0 w 104091"/>
                <a:gd name="connsiteY5" fmla="*/ 9708 h 330200"/>
                <a:gd name="connsiteX0" fmla="*/ 0 w 104091"/>
                <a:gd name="connsiteY0" fmla="*/ 9708 h 340536"/>
                <a:gd name="connsiteX1" fmla="*/ 53181 w 104091"/>
                <a:gd name="connsiteY1" fmla="*/ 0 h 340536"/>
                <a:gd name="connsiteX2" fmla="*/ 104091 w 104091"/>
                <a:gd name="connsiteY2" fmla="*/ 9708 h 340536"/>
                <a:gd name="connsiteX3" fmla="*/ 104091 w 104091"/>
                <a:gd name="connsiteY3" fmla="*/ 330200 h 340536"/>
                <a:gd name="connsiteX4" fmla="*/ 46037 w 104091"/>
                <a:gd name="connsiteY4" fmla="*/ 340519 h 340536"/>
                <a:gd name="connsiteX5" fmla="*/ 0 w 104091"/>
                <a:gd name="connsiteY5" fmla="*/ 330200 h 340536"/>
                <a:gd name="connsiteX6" fmla="*/ 0 w 104091"/>
                <a:gd name="connsiteY6" fmla="*/ 9708 h 340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091" h="340536">
                  <a:moveTo>
                    <a:pt x="0" y="9708"/>
                  </a:moveTo>
                  <a:cubicBezTo>
                    <a:pt x="16933" y="9647"/>
                    <a:pt x="36248" y="61"/>
                    <a:pt x="53181" y="0"/>
                  </a:cubicBezTo>
                  <a:lnTo>
                    <a:pt x="104091" y="9708"/>
                  </a:lnTo>
                  <a:lnTo>
                    <a:pt x="104091" y="330200"/>
                  </a:lnTo>
                  <a:cubicBezTo>
                    <a:pt x="84740" y="329671"/>
                    <a:pt x="65388" y="341048"/>
                    <a:pt x="46037" y="340519"/>
                  </a:cubicBezTo>
                  <a:lnTo>
                    <a:pt x="0" y="330200"/>
                  </a:lnTo>
                  <a:lnTo>
                    <a:pt x="0" y="970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717" y="4334852"/>
            <a:ext cx="6518402" cy="2294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671719" y="6324600"/>
            <a:ext cx="3393226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800">
                <a:latin typeface="Arial" pitchFamily="34" charset="0"/>
                <a:cs typeface="Arial" pitchFamily="34" charset="0"/>
              </a:rPr>
              <a:t>Sách Toán_trang 38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08980" y="2442287"/>
            <a:ext cx="109438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LUYỆN TẬP CHUNG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528219" y="1460817"/>
            <a:ext cx="510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latin typeface="Arial" pitchFamily="34" charset="0"/>
                <a:cs typeface="Arial" pitchFamily="34" charset="0"/>
              </a:rPr>
              <a:t>Bài 6</a:t>
            </a:r>
          </a:p>
        </p:txBody>
      </p:sp>
    </p:spTree>
    <p:extLst>
      <p:ext uri="{BB962C8B-B14F-4D97-AF65-F5344CB8AC3E}">
        <p14:creationId xmlns:p14="http://schemas.microsoft.com/office/powerpoint/2010/main" val="1187229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A95FEC4-5E8F-2B41-A234-3EB767D7F7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065" y="1295401"/>
            <a:ext cx="7207238" cy="3612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198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37914" y="265699"/>
            <a:ext cx="10924605" cy="855884"/>
            <a:chOff x="559883" y="346364"/>
            <a:chExt cx="10924605" cy="855884"/>
          </a:xfrm>
        </p:grpSpPr>
        <p:sp>
          <p:nvSpPr>
            <p:cNvPr id="2" name="Oval 1"/>
            <p:cNvSpPr/>
            <p:nvPr/>
          </p:nvSpPr>
          <p:spPr>
            <a:xfrm>
              <a:off x="559883" y="346364"/>
              <a:ext cx="831273" cy="83127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550352" y="432807"/>
              <a:ext cx="993413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4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Trong hình dưới đây có những số nào?</a:t>
              </a: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99" t="30053" r="3151" b="42222"/>
          <a:stretch/>
        </p:blipFill>
        <p:spPr>
          <a:xfrm>
            <a:off x="1201685" y="1447800"/>
            <a:ext cx="10187531" cy="4800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86" b="100000" l="9728" r="92607">
                        <a14:foregroundMark x1="35798" y1="29658" x2="57198" y2="56654"/>
                        <a14:foregroundMark x1="42412" y1="25095" x2="59922" y2="73764"/>
                        <a14:foregroundMark x1="34630" y1="22814" x2="16342" y2="353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375" y="1447800"/>
            <a:ext cx="2448267" cy="25054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159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977" y="1704562"/>
            <a:ext cx="2391109" cy="221963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3683" y="3785755"/>
            <a:ext cx="1781424" cy="218153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9723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9754" y="1845871"/>
            <a:ext cx="1757555" cy="218934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439" b="100000" l="0" r="9755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8401" y="3434073"/>
            <a:ext cx="2999192" cy="2552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873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213519" y="152400"/>
            <a:ext cx="11658600" cy="770554"/>
            <a:chOff x="597668" y="449759"/>
            <a:chExt cx="11658600" cy="770554"/>
          </a:xfrm>
        </p:grpSpPr>
        <p:sp>
          <p:nvSpPr>
            <p:cNvPr id="44" name="Oval 43"/>
            <p:cNvSpPr/>
            <p:nvPr/>
          </p:nvSpPr>
          <p:spPr>
            <a:xfrm>
              <a:off x="597668" y="449759"/>
              <a:ext cx="690093" cy="69009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335820" y="512427"/>
              <a:ext cx="1092044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Trong mỗi bể có bao nhiêu con cá?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118519" y="842493"/>
            <a:ext cx="7787319" cy="5786907"/>
            <a:chOff x="2118519" y="842493"/>
            <a:chExt cx="7787319" cy="578690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446" t="61818" r="14266" b="5454"/>
            <a:stretch/>
          </p:blipFill>
          <p:spPr>
            <a:xfrm>
              <a:off x="2118519" y="842493"/>
              <a:ext cx="7787319" cy="5786907"/>
            </a:xfrm>
            <a:prstGeom prst="rect">
              <a:avLst/>
            </a:prstGeom>
          </p:spPr>
        </p:pic>
        <p:sp>
          <p:nvSpPr>
            <p:cNvPr id="4" name="Rounded Rectangle 3"/>
            <p:cNvSpPr/>
            <p:nvPr/>
          </p:nvSpPr>
          <p:spPr>
            <a:xfrm>
              <a:off x="2883289" y="2909455"/>
              <a:ext cx="640080" cy="64008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5593239" y="2964875"/>
              <a:ext cx="640080" cy="64008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8303189" y="3006440"/>
              <a:ext cx="640080" cy="64008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2869434" y="5770415"/>
              <a:ext cx="640080" cy="64008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  <p:sp>
          <p:nvSpPr>
            <p:cNvPr id="43" name="Rounded Rectangle 42"/>
            <p:cNvSpPr/>
            <p:nvPr/>
          </p:nvSpPr>
          <p:spPr>
            <a:xfrm>
              <a:off x="5579384" y="5811980"/>
              <a:ext cx="640080" cy="64008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  <p:sp>
          <p:nvSpPr>
            <p:cNvPr id="51" name="Rounded Rectangle 50"/>
            <p:cNvSpPr/>
            <p:nvPr/>
          </p:nvSpPr>
          <p:spPr>
            <a:xfrm>
              <a:off x="8289334" y="5853545"/>
              <a:ext cx="640080" cy="64008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</p:grpSp>
      <p:sp>
        <p:nvSpPr>
          <p:cNvPr id="52" name="Rounded Rectangle 51"/>
          <p:cNvSpPr/>
          <p:nvPr/>
        </p:nvSpPr>
        <p:spPr>
          <a:xfrm>
            <a:off x="2887603" y="2909455"/>
            <a:ext cx="640080" cy="640080"/>
          </a:xfrm>
          <a:prstGeom prst="roundRect">
            <a:avLst/>
          </a:prstGeom>
          <a:solidFill>
            <a:srgbClr val="FFD347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5601867" y="2964875"/>
            <a:ext cx="640080" cy="640080"/>
          </a:xfrm>
          <a:prstGeom prst="roundRect">
            <a:avLst/>
          </a:prstGeom>
          <a:solidFill>
            <a:srgbClr val="FFD347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8302276" y="3006440"/>
            <a:ext cx="640080" cy="640080"/>
          </a:xfrm>
          <a:prstGeom prst="roundRect">
            <a:avLst/>
          </a:prstGeom>
          <a:solidFill>
            <a:srgbClr val="FFD347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2861754" y="5770415"/>
            <a:ext cx="640080" cy="640080"/>
          </a:xfrm>
          <a:prstGeom prst="roundRect">
            <a:avLst/>
          </a:prstGeom>
          <a:solidFill>
            <a:srgbClr val="FFD347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0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5579384" y="5811980"/>
            <a:ext cx="640080" cy="640080"/>
          </a:xfrm>
          <a:prstGeom prst="roundRect">
            <a:avLst/>
          </a:prstGeom>
          <a:solidFill>
            <a:srgbClr val="FFD347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8283159" y="5853545"/>
            <a:ext cx="640080" cy="640080"/>
          </a:xfrm>
          <a:prstGeom prst="roundRect">
            <a:avLst/>
          </a:prstGeom>
          <a:solidFill>
            <a:srgbClr val="FFD347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679524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213519" y="152400"/>
            <a:ext cx="11658600" cy="785068"/>
            <a:chOff x="597668" y="449759"/>
            <a:chExt cx="11658600" cy="785068"/>
          </a:xfrm>
        </p:grpSpPr>
        <p:sp>
          <p:nvSpPr>
            <p:cNvPr id="44" name="Oval 43"/>
            <p:cNvSpPr/>
            <p:nvPr/>
          </p:nvSpPr>
          <p:spPr>
            <a:xfrm>
              <a:off x="597668" y="449759"/>
              <a:ext cx="690093" cy="69009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3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335820" y="526941"/>
              <a:ext cx="1092044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Tìm chậu hoa thích hợp.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2" t="8508" r="7880" b="67677"/>
          <a:stretch/>
        </p:blipFill>
        <p:spPr>
          <a:xfrm>
            <a:off x="474802" y="1283886"/>
            <a:ext cx="11226134" cy="4659714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1508919" y="3913910"/>
            <a:ext cx="76200" cy="83820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4099719" y="3913910"/>
            <a:ext cx="1997314" cy="83820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8373346" y="3913910"/>
            <a:ext cx="2203373" cy="73429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8976519" y="3913910"/>
            <a:ext cx="1600200" cy="83820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0803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213519" y="152400"/>
            <a:ext cx="11658600" cy="785068"/>
            <a:chOff x="597668" y="449759"/>
            <a:chExt cx="11658600" cy="785068"/>
          </a:xfrm>
        </p:grpSpPr>
        <p:sp>
          <p:nvSpPr>
            <p:cNvPr id="44" name="Oval 43"/>
            <p:cNvSpPr/>
            <p:nvPr/>
          </p:nvSpPr>
          <p:spPr>
            <a:xfrm>
              <a:off x="597668" y="449759"/>
              <a:ext cx="690093" cy="69009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4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335820" y="526941"/>
              <a:ext cx="1092044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Số?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804319" y="229582"/>
            <a:ext cx="6784247" cy="6284354"/>
            <a:chOff x="3019771" y="229582"/>
            <a:chExt cx="6784247" cy="628435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73" t="40808" r="7589" b="5859"/>
            <a:stretch/>
          </p:blipFill>
          <p:spPr>
            <a:xfrm>
              <a:off x="3019771" y="229582"/>
              <a:ext cx="6784247" cy="6284354"/>
            </a:xfrm>
            <a:prstGeom prst="rect">
              <a:avLst/>
            </a:prstGeom>
          </p:spPr>
        </p:pic>
        <p:sp>
          <p:nvSpPr>
            <p:cNvPr id="11" name="Rounded Rectangle 10"/>
            <p:cNvSpPr/>
            <p:nvPr/>
          </p:nvSpPr>
          <p:spPr>
            <a:xfrm>
              <a:off x="3503974" y="5888185"/>
              <a:ext cx="457200" cy="4572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5672209" y="5888185"/>
              <a:ext cx="457200" cy="4572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7840444" y="5888185"/>
              <a:ext cx="457200" cy="4572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</p:grpSp>
      <p:sp>
        <p:nvSpPr>
          <p:cNvPr id="15" name="Rounded Rectangle 14"/>
          <p:cNvSpPr/>
          <p:nvPr/>
        </p:nvSpPr>
        <p:spPr>
          <a:xfrm>
            <a:off x="3288522" y="5888185"/>
            <a:ext cx="457200" cy="457200"/>
          </a:xfrm>
          <a:prstGeom prst="roundRect">
            <a:avLst/>
          </a:prstGeom>
          <a:solidFill>
            <a:srgbClr val="FFD347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456757" y="5888185"/>
            <a:ext cx="457200" cy="457200"/>
          </a:xfrm>
          <a:prstGeom prst="roundRect">
            <a:avLst/>
          </a:prstGeom>
          <a:solidFill>
            <a:srgbClr val="FFD347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7624992" y="5888185"/>
            <a:ext cx="457200" cy="457200"/>
          </a:xfrm>
          <a:prstGeom prst="roundRect">
            <a:avLst/>
          </a:prstGeom>
          <a:solidFill>
            <a:srgbClr val="FFD347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610266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9941" descr="1-4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0992" y="-102668"/>
            <a:ext cx="12616511" cy="696066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39940" descr="1-4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3519" y="4328522"/>
            <a:ext cx="3843384" cy="224025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9942" descr="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0519" y="1090398"/>
            <a:ext cx="4457393" cy="581274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Oval 4"/>
          <p:cNvSpPr/>
          <p:nvPr/>
        </p:nvSpPr>
        <p:spPr>
          <a:xfrm>
            <a:off x="7585869" y="1948916"/>
            <a:ext cx="2819400" cy="227112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643019" y="2324100"/>
            <a:ext cx="26784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CỦNG CỐ</a:t>
            </a:r>
          </a:p>
        </p:txBody>
      </p:sp>
    </p:spTree>
    <p:extLst>
      <p:ext uri="{BB962C8B-B14F-4D97-AF65-F5344CB8AC3E}">
        <p14:creationId xmlns:p14="http://schemas.microsoft.com/office/powerpoint/2010/main" val="1128825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2480</TotalTime>
  <Words>139</Words>
  <Application>Microsoft Office PowerPoint</Application>
  <PresentationFormat>Custom</PresentationFormat>
  <Paragraphs>54</Paragraphs>
  <Slides>16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Kids</vt:lpstr>
      <vt:lpstr>Times New Roman</vt:lpstr>
      <vt:lpstr>UTM Americana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Chu Thị Khiên</cp:lastModifiedBy>
  <cp:revision>217</cp:revision>
  <dcterms:created xsi:type="dcterms:W3CDTF">2021-05-23T10:25:42Z</dcterms:created>
  <dcterms:modified xsi:type="dcterms:W3CDTF">2021-10-21T04:20:24Z</dcterms:modified>
</cp:coreProperties>
</file>