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97" r:id="rId3"/>
    <p:sldId id="283" r:id="rId4"/>
    <p:sldId id="284" r:id="rId5"/>
    <p:sldId id="285" r:id="rId6"/>
    <p:sldId id="286" r:id="rId7"/>
    <p:sldId id="288" r:id="rId8"/>
    <p:sldId id="289" r:id="rId9"/>
    <p:sldId id="290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 varScale="1">
        <p:scale>
          <a:sx n="75" d="100"/>
          <a:sy n="75" d="100"/>
        </p:scale>
        <p:origin x="413" y="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5430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50</a:t>
            </a:r>
          </a:p>
        </p:txBody>
      </p:sp>
    </p:spTree>
    <p:extLst>
      <p:ext uri="{BB962C8B-B14F-4D97-AF65-F5344CB8AC3E}">
        <p14:creationId xmlns:p14="http://schemas.microsoft.com/office/powerpoint/2010/main" val="16214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553" y="862702"/>
            <a:ext cx="1828800" cy="1828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4640" y="152400"/>
            <a:ext cx="55316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năm miếng bìa:</a:t>
            </a:r>
          </a:p>
        </p:txBody>
      </p:sp>
      <p:sp>
        <p:nvSpPr>
          <p:cNvPr id="2" name="Isosceles Triangle 1"/>
          <p:cNvSpPr/>
          <p:nvPr/>
        </p:nvSpPr>
        <p:spPr>
          <a:xfrm rot="2704828">
            <a:off x="3519781" y="692972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3506477">
            <a:off x="2539004" y="1602163"/>
            <a:ext cx="2560320" cy="12801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33461" y="28266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33461" y="3893460"/>
            <a:ext cx="1828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57119" y="198566"/>
            <a:ext cx="5791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 và Việt đã ghép thành các hình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1222977"/>
            <a:ext cx="5279182" cy="3870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553" y="968977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8095" y="204517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1553" y="862702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8889" y="2852951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6833" y="4027494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495" y="5134856"/>
            <a:ext cx="111248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Với năm miếng bìa như trên, em hãy ghép lại thành các hình giống như của bạn Việt và bạn Mai.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6172200"/>
            <a:ext cx="11124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Em có thể ghép được hình nào khác không?</a:t>
            </a: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b="39128"/>
          <a:stretch/>
        </p:blipFill>
        <p:spPr>
          <a:xfrm>
            <a:off x="2902820" y="3966814"/>
            <a:ext cx="3004829" cy="26174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1" y="3374488"/>
            <a:ext cx="2636667" cy="2560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144" y="38144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 miếng bìa: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55111" y="1284301"/>
            <a:ext cx="13716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3506477">
            <a:off x="4385969" y="1831406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55111" y="1390576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50850" y="1958383"/>
            <a:ext cx="8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39" name="Isosceles Triangle 34"/>
          <p:cNvSpPr/>
          <p:nvPr/>
        </p:nvSpPr>
        <p:spPr>
          <a:xfrm rot="2677566">
            <a:off x="5116759" y="1145193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10556" y="1272168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569523"/>
            <a:ext cx="3051247" cy="22884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0144" y="2819400"/>
            <a:ext cx="1096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ba miếng bìa đó để được mỗi hình sau: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 t="66003" b="1"/>
          <a:stretch/>
        </p:blipFill>
        <p:spPr>
          <a:xfrm>
            <a:off x="7909719" y="5122443"/>
            <a:ext cx="3886993" cy="14617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829" r="53881" b="61349"/>
          <a:stretch/>
        </p:blipFill>
        <p:spPr>
          <a:xfrm>
            <a:off x="119786" y="4366195"/>
            <a:ext cx="2618045" cy="141129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4846" y="3674426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32291" y="3781420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30668" y="3489032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05403" y="4487065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 animBg="1"/>
      <p:bldP spid="36" grpId="0"/>
      <p:bldP spid="37" grpId="0"/>
      <p:bldP spid="39" grpId="0" animBg="1"/>
      <p:bldP spid="38" grpId="0"/>
      <p:bldP spid="40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219" y="2438400"/>
            <a:ext cx="91180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922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9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14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9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193233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167</Words>
  <Application>Microsoft Office PowerPoint</Application>
  <PresentationFormat>Custom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101</cp:revision>
  <dcterms:created xsi:type="dcterms:W3CDTF">2021-05-23T10:25:42Z</dcterms:created>
  <dcterms:modified xsi:type="dcterms:W3CDTF">2021-10-31T14:02:27Z</dcterms:modified>
</cp:coreProperties>
</file>