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69" r:id="rId3"/>
    <p:sldId id="256" r:id="rId4"/>
    <p:sldId id="289" r:id="rId5"/>
    <p:sldId id="304" r:id="rId6"/>
    <p:sldId id="305" r:id="rId7"/>
    <p:sldId id="306" r:id="rId8"/>
    <p:sldId id="273" r:id="rId9"/>
    <p:sldId id="302" r:id="rId10"/>
    <p:sldId id="303" r:id="rId11"/>
    <p:sldId id="260" r:id="rId12"/>
    <p:sldId id="279" r:id="rId13"/>
    <p:sldId id="278" r:id="rId14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E232"/>
    <a:srgbClr val="FF3399"/>
    <a:srgbClr val="FF6600"/>
    <a:srgbClr val="ECF763"/>
    <a:srgbClr val="EFF87C"/>
    <a:srgbClr val="EABBEF"/>
    <a:srgbClr val="9A57CD"/>
    <a:srgbClr val="F8F856"/>
    <a:srgbClr val="C368CA"/>
    <a:srgbClr val="4EE4D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306" autoAdjust="0"/>
  </p:normalViewPr>
  <p:slideViewPr>
    <p:cSldViewPr>
      <p:cViewPr>
        <p:scale>
          <a:sx n="50" d="100"/>
          <a:sy n="50" d="100"/>
        </p:scale>
        <p:origin x="-1446" y="-498"/>
      </p:cViewPr>
      <p:guideLst>
        <p:guide orient="horz" pos="2160"/>
        <p:guide pos="3831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C521-8BB2-447E-A210-7269D75CCBE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AB91-A8C2-45A2-A8DC-9C24C78B8D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05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0B64C-F99D-4875-B5C8-ED5FC3D3013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3648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5962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376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376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376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Bài</a:t>
            </a:r>
            <a:r>
              <a:rPr lang="en-US" baseline="0" smtClean="0"/>
              <a:t> học khá dài nên củng cố GV linh động nhé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611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86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794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868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648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826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6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76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030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16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825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195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8667-E865-4580-9C06-63F58C228D54}" type="datetimeFigureOut">
              <a:rPr lang="en-US" smtClean="0"/>
              <a:pPr/>
              <a:t>20/8/2021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18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304046" y="219365"/>
            <a:ext cx="12567233" cy="3487337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sz="2700"/>
          </a:p>
        </p:txBody>
      </p:sp>
      <p:sp>
        <p:nvSpPr>
          <p:cNvPr id="7" name="Rectangle 6"/>
          <p:cNvSpPr/>
          <p:nvPr/>
        </p:nvSpPr>
        <p:spPr>
          <a:xfrm>
            <a:off x="-304046" y="0"/>
            <a:ext cx="12567233" cy="3397995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r>
              <a:rPr lang="en-US" sz="153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 1</a:t>
            </a:r>
            <a:endParaRPr lang="en-US" sz="270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67717" y="4147090"/>
            <a:ext cx="7051802" cy="248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839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13519" y="250374"/>
            <a:ext cx="11658600" cy="715127"/>
            <a:chOff x="597668" y="449759"/>
            <a:chExt cx="11658600" cy="715127"/>
          </a:xfrm>
        </p:grpSpPr>
        <p:sp>
          <p:nvSpPr>
            <p:cNvPr id="44" name="Oval 43"/>
            <p:cNvSpPr/>
            <p:nvPr/>
          </p:nvSpPr>
          <p:spPr>
            <a:xfrm>
              <a:off x="597668" y="449759"/>
              <a:ext cx="690093" cy="6900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  <a:endPara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35820" y="457000"/>
              <a:ext cx="109204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Với các miếng bìa hình tam giác:</a:t>
              </a:r>
              <a:endPara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Isosceles Triangle 1"/>
          <p:cNvSpPr/>
          <p:nvPr/>
        </p:nvSpPr>
        <p:spPr>
          <a:xfrm>
            <a:off x="8900319" y="139698"/>
            <a:ext cx="1828800" cy="1828800"/>
          </a:xfrm>
          <a:custGeom>
            <a:avLst/>
            <a:gdLst>
              <a:gd name="connsiteX0" fmla="*/ 0 w 2057400"/>
              <a:gd name="connsiteY0" fmla="*/ 1835059 h 1835059"/>
              <a:gd name="connsiteX1" fmla="*/ 1028700 w 2057400"/>
              <a:gd name="connsiteY1" fmla="*/ 0 h 1835059"/>
              <a:gd name="connsiteX2" fmla="*/ 2057400 w 2057400"/>
              <a:gd name="connsiteY2" fmla="*/ 1835059 h 1835059"/>
              <a:gd name="connsiteX3" fmla="*/ 0 w 2057400"/>
              <a:gd name="connsiteY3" fmla="*/ 1835059 h 1835059"/>
              <a:gd name="connsiteX0" fmla="*/ 24246 w 2081646"/>
              <a:gd name="connsiteY0" fmla="*/ 1876623 h 1876623"/>
              <a:gd name="connsiteX1" fmla="*/ 0 w 2081646"/>
              <a:gd name="connsiteY1" fmla="*/ 0 h 1876623"/>
              <a:gd name="connsiteX2" fmla="*/ 2081646 w 2081646"/>
              <a:gd name="connsiteY2" fmla="*/ 1876623 h 1876623"/>
              <a:gd name="connsiteX3" fmla="*/ 24246 w 2081646"/>
              <a:gd name="connsiteY3" fmla="*/ 1876623 h 1876623"/>
              <a:gd name="connsiteX0" fmla="*/ 0 w 2057400"/>
              <a:gd name="connsiteY0" fmla="*/ 1889323 h 1889323"/>
              <a:gd name="connsiteX1" fmla="*/ 1154 w 2057400"/>
              <a:gd name="connsiteY1" fmla="*/ 0 h 1889323"/>
              <a:gd name="connsiteX2" fmla="*/ 2057400 w 2057400"/>
              <a:gd name="connsiteY2" fmla="*/ 1889323 h 1889323"/>
              <a:gd name="connsiteX3" fmla="*/ 0 w 2057400"/>
              <a:gd name="connsiteY3" fmla="*/ 1889323 h 1889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7400" h="1889323">
                <a:moveTo>
                  <a:pt x="0" y="1889323"/>
                </a:moveTo>
                <a:cubicBezTo>
                  <a:pt x="385" y="1259549"/>
                  <a:pt x="769" y="629774"/>
                  <a:pt x="1154" y="0"/>
                </a:cubicBezTo>
                <a:lnTo>
                  <a:pt x="2057400" y="1889323"/>
                </a:lnTo>
                <a:lnTo>
                  <a:pt x="0" y="1889323"/>
                </a:lnTo>
                <a:close/>
              </a:path>
            </a:pathLst>
          </a:cu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51671" y="1088574"/>
            <a:ext cx="10920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Bạn Mai ghép thành hình sau: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651919" y="1752600"/>
            <a:ext cx="5471886" cy="3643086"/>
            <a:chOff x="2651919" y="2362200"/>
            <a:chExt cx="5471886" cy="3643086"/>
          </a:xfrm>
        </p:grpSpPr>
        <p:sp>
          <p:nvSpPr>
            <p:cNvPr id="5" name="Rectangle 4"/>
            <p:cNvSpPr/>
            <p:nvPr/>
          </p:nvSpPr>
          <p:spPr>
            <a:xfrm>
              <a:off x="2651919" y="3310295"/>
              <a:ext cx="3657600" cy="1828800"/>
            </a:xfrm>
            <a:prstGeom prst="rect">
              <a:avLst/>
            </a:prstGeom>
            <a:solidFill>
              <a:srgbClr val="97E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"/>
            <p:cNvSpPr/>
            <p:nvPr/>
          </p:nvSpPr>
          <p:spPr>
            <a:xfrm rot="5400000">
              <a:off x="6283552" y="4176486"/>
              <a:ext cx="1828800" cy="1828800"/>
            </a:xfrm>
            <a:custGeom>
              <a:avLst/>
              <a:gdLst>
                <a:gd name="connsiteX0" fmla="*/ 0 w 2057400"/>
                <a:gd name="connsiteY0" fmla="*/ 1835059 h 1835059"/>
                <a:gd name="connsiteX1" fmla="*/ 1028700 w 2057400"/>
                <a:gd name="connsiteY1" fmla="*/ 0 h 1835059"/>
                <a:gd name="connsiteX2" fmla="*/ 2057400 w 2057400"/>
                <a:gd name="connsiteY2" fmla="*/ 1835059 h 1835059"/>
                <a:gd name="connsiteX3" fmla="*/ 0 w 2057400"/>
                <a:gd name="connsiteY3" fmla="*/ 1835059 h 1835059"/>
                <a:gd name="connsiteX0" fmla="*/ 24246 w 2081646"/>
                <a:gd name="connsiteY0" fmla="*/ 1876623 h 1876623"/>
                <a:gd name="connsiteX1" fmla="*/ 0 w 2081646"/>
                <a:gd name="connsiteY1" fmla="*/ 0 h 1876623"/>
                <a:gd name="connsiteX2" fmla="*/ 2081646 w 2081646"/>
                <a:gd name="connsiteY2" fmla="*/ 1876623 h 1876623"/>
                <a:gd name="connsiteX3" fmla="*/ 24246 w 2081646"/>
                <a:gd name="connsiteY3" fmla="*/ 1876623 h 1876623"/>
                <a:gd name="connsiteX0" fmla="*/ 0 w 2057400"/>
                <a:gd name="connsiteY0" fmla="*/ 1889323 h 1889323"/>
                <a:gd name="connsiteX1" fmla="*/ 1154 w 2057400"/>
                <a:gd name="connsiteY1" fmla="*/ 0 h 1889323"/>
                <a:gd name="connsiteX2" fmla="*/ 2057400 w 2057400"/>
                <a:gd name="connsiteY2" fmla="*/ 1889323 h 1889323"/>
                <a:gd name="connsiteX3" fmla="*/ 0 w 2057400"/>
                <a:gd name="connsiteY3" fmla="*/ 1889323 h 1889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7400" h="1889323">
                  <a:moveTo>
                    <a:pt x="0" y="1889323"/>
                  </a:moveTo>
                  <a:cubicBezTo>
                    <a:pt x="385" y="1259549"/>
                    <a:pt x="769" y="629774"/>
                    <a:pt x="1154" y="0"/>
                  </a:cubicBezTo>
                  <a:lnTo>
                    <a:pt x="2057400" y="1889323"/>
                  </a:lnTo>
                  <a:lnTo>
                    <a:pt x="0" y="1889323"/>
                  </a:lnTo>
                  <a:close/>
                </a:path>
              </a:pathLst>
            </a:custGeom>
            <a:solidFill>
              <a:srgbClr val="97E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"/>
            <p:cNvSpPr/>
            <p:nvPr/>
          </p:nvSpPr>
          <p:spPr>
            <a:xfrm>
              <a:off x="6295005" y="2362200"/>
              <a:ext cx="1828800" cy="1828800"/>
            </a:xfrm>
            <a:custGeom>
              <a:avLst/>
              <a:gdLst>
                <a:gd name="connsiteX0" fmla="*/ 0 w 2057400"/>
                <a:gd name="connsiteY0" fmla="*/ 1835059 h 1835059"/>
                <a:gd name="connsiteX1" fmla="*/ 1028700 w 2057400"/>
                <a:gd name="connsiteY1" fmla="*/ 0 h 1835059"/>
                <a:gd name="connsiteX2" fmla="*/ 2057400 w 2057400"/>
                <a:gd name="connsiteY2" fmla="*/ 1835059 h 1835059"/>
                <a:gd name="connsiteX3" fmla="*/ 0 w 2057400"/>
                <a:gd name="connsiteY3" fmla="*/ 1835059 h 1835059"/>
                <a:gd name="connsiteX0" fmla="*/ 24246 w 2081646"/>
                <a:gd name="connsiteY0" fmla="*/ 1876623 h 1876623"/>
                <a:gd name="connsiteX1" fmla="*/ 0 w 2081646"/>
                <a:gd name="connsiteY1" fmla="*/ 0 h 1876623"/>
                <a:gd name="connsiteX2" fmla="*/ 2081646 w 2081646"/>
                <a:gd name="connsiteY2" fmla="*/ 1876623 h 1876623"/>
                <a:gd name="connsiteX3" fmla="*/ 24246 w 2081646"/>
                <a:gd name="connsiteY3" fmla="*/ 1876623 h 1876623"/>
                <a:gd name="connsiteX0" fmla="*/ 0 w 2057400"/>
                <a:gd name="connsiteY0" fmla="*/ 1889323 h 1889323"/>
                <a:gd name="connsiteX1" fmla="*/ 1154 w 2057400"/>
                <a:gd name="connsiteY1" fmla="*/ 0 h 1889323"/>
                <a:gd name="connsiteX2" fmla="*/ 2057400 w 2057400"/>
                <a:gd name="connsiteY2" fmla="*/ 1889323 h 1889323"/>
                <a:gd name="connsiteX3" fmla="*/ 0 w 2057400"/>
                <a:gd name="connsiteY3" fmla="*/ 1889323 h 1889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7400" h="1889323">
                  <a:moveTo>
                    <a:pt x="0" y="1889323"/>
                  </a:moveTo>
                  <a:cubicBezTo>
                    <a:pt x="385" y="1259549"/>
                    <a:pt x="769" y="629774"/>
                    <a:pt x="1154" y="0"/>
                  </a:cubicBezTo>
                  <a:lnTo>
                    <a:pt x="2057400" y="1889323"/>
                  </a:lnTo>
                  <a:lnTo>
                    <a:pt x="0" y="1889323"/>
                  </a:lnTo>
                  <a:close/>
                </a:path>
              </a:pathLst>
            </a:custGeom>
            <a:solidFill>
              <a:srgbClr val="97E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stCxn id="5" idx="0"/>
              <a:endCxn id="5" idx="2"/>
            </p:cNvCxnSpPr>
            <p:nvPr/>
          </p:nvCxnSpPr>
          <p:spPr>
            <a:xfrm>
              <a:off x="4480719" y="3310295"/>
              <a:ext cx="0" cy="182880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283553" y="3310295"/>
              <a:ext cx="0" cy="182880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951671" y="5410200"/>
            <a:ext cx="109204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Hỏi bạn Mai đã dùng bao nhiêu miếng bìa hình tam giác để ghép được hình trên?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026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0489" y="2514600"/>
            <a:ext cx="753555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8000">
                <a:solidFill>
                  <a:srgbClr val="FF0066"/>
                </a:solidFill>
                <a:latin typeface="Kids" pitchFamily="2" charset="0"/>
                <a:ea typeface="Kids" pitchFamily="2" charset="0"/>
                <a:cs typeface="Kids" pitchFamily="2" charset="0"/>
              </a:rPr>
              <a:t>C</a:t>
            </a:r>
            <a:r>
              <a:rPr lang="en-US" sz="8000" smtClean="0">
                <a:solidFill>
                  <a:srgbClr val="FF0066"/>
                </a:solidFill>
                <a:latin typeface="Kids" pitchFamily="2" charset="0"/>
                <a:ea typeface="Kids" pitchFamily="2" charset="0"/>
                <a:cs typeface="Kids" pitchFamily="2" charset="0"/>
              </a:rPr>
              <a:t>ủng cố</a:t>
            </a:r>
          </a:p>
        </p:txBody>
      </p:sp>
    </p:spTree>
    <p:extLst>
      <p:ext uri="{BB962C8B-B14F-4D97-AF65-F5344CB8AC3E}">
        <p14:creationId xmlns:p14="http://schemas.microsoft.com/office/powerpoint/2010/main" xmlns="" val="375518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14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9" decel="50000" autoRev="1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4" fill="hold">
                                          <p:stCondLst>
                                            <p:cond delay="21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123" y="2266360"/>
            <a:ext cx="8289105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9600" smtClean="0">
                <a:solidFill>
                  <a:srgbClr val="FF0066"/>
                </a:solidFill>
                <a:latin typeface="Kids" pitchFamily="2" charset="0"/>
                <a:ea typeface="Kids" pitchFamily="2" charset="0"/>
                <a:cs typeface="Kids" pitchFamily="2" charset="0"/>
              </a:rPr>
              <a:t>Dặn dò</a:t>
            </a:r>
            <a:endParaRPr lang="en-US" sz="9600">
              <a:solidFill>
                <a:srgbClr val="00B050"/>
              </a:solidFill>
              <a:latin typeface="Kids" pitchFamily="2" charset="0"/>
              <a:ea typeface="Kids" pitchFamily="2" charset="0"/>
              <a:cs typeface="Kids" pitchFamily="2" charset="0"/>
            </a:endParaRPr>
          </a:p>
        </p:txBody>
      </p:sp>
      <p:grpSp>
        <p:nvGrpSpPr>
          <p:cNvPr id="3" name="Google Shape;399;p20"/>
          <p:cNvGrpSpPr/>
          <p:nvPr/>
        </p:nvGrpSpPr>
        <p:grpSpPr>
          <a:xfrm rot="812457">
            <a:off x="1354813" y="2930773"/>
            <a:ext cx="1432977" cy="1247204"/>
            <a:chOff x="1619858" y="3028726"/>
            <a:chExt cx="1762332" cy="1404699"/>
          </a:xfrm>
        </p:grpSpPr>
        <p:sp>
          <p:nvSpPr>
            <p:cNvPr id="4" name="Google Shape;400;p20"/>
            <p:cNvSpPr/>
            <p:nvPr/>
          </p:nvSpPr>
          <p:spPr>
            <a:xfrm rot="-8665993">
              <a:off x="1726628" y="3199477"/>
              <a:ext cx="968" cy="7905"/>
            </a:xfrm>
            <a:custGeom>
              <a:avLst/>
              <a:gdLst/>
              <a:ahLst/>
              <a:cxnLst/>
              <a:rect l="l" t="t" r="r" b="b"/>
              <a:pathLst>
                <a:path w="18" h="147" extrusionOk="0">
                  <a:moveTo>
                    <a:pt x="17" y="1"/>
                  </a:moveTo>
                  <a:lnTo>
                    <a:pt x="0" y="90"/>
                  </a:lnTo>
                  <a:cubicBezTo>
                    <a:pt x="5" y="118"/>
                    <a:pt x="9" y="146"/>
                    <a:pt x="12" y="146"/>
                  </a:cubicBezTo>
                  <a:cubicBezTo>
                    <a:pt x="15" y="146"/>
                    <a:pt x="17" y="111"/>
                    <a:pt x="17" y="1"/>
                  </a:cubicBezTo>
                  <a:close/>
                </a:path>
              </a:pathLst>
            </a:custGeom>
            <a:solidFill>
              <a:srgbClr val="F98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401;p20"/>
            <p:cNvSpPr/>
            <p:nvPr/>
          </p:nvSpPr>
          <p:spPr>
            <a:xfrm rot="-8665993">
              <a:off x="1547757" y="3549279"/>
              <a:ext cx="1906534" cy="363592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>
              <a:outerShdw blurRad="42863" dist="19050" dir="1920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402;p20"/>
            <p:cNvSpPr/>
            <p:nvPr/>
          </p:nvSpPr>
          <p:spPr>
            <a:xfrm>
              <a:off x="1832325" y="333034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03;p20"/>
            <p:cNvSpPr/>
            <p:nvPr/>
          </p:nvSpPr>
          <p:spPr>
            <a:xfrm>
              <a:off x="1993875" y="344992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404;p20"/>
            <p:cNvSpPr/>
            <p:nvPr/>
          </p:nvSpPr>
          <p:spPr>
            <a:xfrm>
              <a:off x="1968263" y="32836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05;p20"/>
            <p:cNvSpPr/>
            <p:nvPr/>
          </p:nvSpPr>
          <p:spPr>
            <a:xfrm>
              <a:off x="2252425" y="3416053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06;p20"/>
            <p:cNvSpPr/>
            <p:nvPr/>
          </p:nvSpPr>
          <p:spPr>
            <a:xfrm>
              <a:off x="2104188" y="33781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407;p20"/>
            <p:cNvSpPr/>
            <p:nvPr/>
          </p:nvSpPr>
          <p:spPr>
            <a:xfrm>
              <a:off x="2104188" y="35500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408;p20"/>
            <p:cNvSpPr/>
            <p:nvPr/>
          </p:nvSpPr>
          <p:spPr>
            <a:xfrm>
              <a:off x="1868488" y="31337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09;p20"/>
            <p:cNvSpPr/>
            <p:nvPr/>
          </p:nvSpPr>
          <p:spPr>
            <a:xfrm>
              <a:off x="2252425" y="36504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10;p20"/>
            <p:cNvSpPr/>
            <p:nvPr/>
          </p:nvSpPr>
          <p:spPr>
            <a:xfrm>
              <a:off x="2349400" y="3745216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11;p20"/>
            <p:cNvSpPr/>
            <p:nvPr/>
          </p:nvSpPr>
          <p:spPr>
            <a:xfrm>
              <a:off x="2471175" y="36504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12;p20"/>
            <p:cNvSpPr/>
            <p:nvPr/>
          </p:nvSpPr>
          <p:spPr>
            <a:xfrm>
              <a:off x="2512675" y="384954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13;p20"/>
            <p:cNvSpPr/>
            <p:nvPr/>
          </p:nvSpPr>
          <p:spPr>
            <a:xfrm>
              <a:off x="2616300" y="37033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14;p20"/>
            <p:cNvSpPr/>
            <p:nvPr/>
          </p:nvSpPr>
          <p:spPr>
            <a:xfrm>
              <a:off x="2657125" y="384954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15;p20"/>
            <p:cNvSpPr/>
            <p:nvPr/>
          </p:nvSpPr>
          <p:spPr>
            <a:xfrm>
              <a:off x="2381150" y="3550066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16;p20"/>
            <p:cNvSpPr/>
            <p:nvPr/>
          </p:nvSpPr>
          <p:spPr>
            <a:xfrm>
              <a:off x="2826988" y="3868403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17;p20"/>
            <p:cNvSpPr/>
            <p:nvPr/>
          </p:nvSpPr>
          <p:spPr>
            <a:xfrm>
              <a:off x="2937625" y="40155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18;p20"/>
            <p:cNvSpPr/>
            <p:nvPr/>
          </p:nvSpPr>
          <p:spPr>
            <a:xfrm>
              <a:off x="2767300" y="40155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19;p20"/>
            <p:cNvSpPr/>
            <p:nvPr/>
          </p:nvSpPr>
          <p:spPr>
            <a:xfrm>
              <a:off x="2997325" y="41715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20;p20"/>
            <p:cNvSpPr/>
            <p:nvPr/>
          </p:nvSpPr>
          <p:spPr>
            <a:xfrm>
              <a:off x="3107950" y="4056853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421;p20"/>
            <p:cNvSpPr/>
            <p:nvPr/>
          </p:nvSpPr>
          <p:spPr>
            <a:xfrm>
              <a:off x="3107950" y="4203016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306;p20"/>
          <p:cNvGrpSpPr/>
          <p:nvPr/>
        </p:nvGrpSpPr>
        <p:grpSpPr>
          <a:xfrm rot="1742937">
            <a:off x="9322849" y="1970440"/>
            <a:ext cx="1501852" cy="927036"/>
            <a:chOff x="5862862" y="867279"/>
            <a:chExt cx="1912829" cy="1010210"/>
          </a:xfrm>
        </p:grpSpPr>
        <p:sp>
          <p:nvSpPr>
            <p:cNvPr id="27" name="Google Shape;307;p20"/>
            <p:cNvSpPr/>
            <p:nvPr/>
          </p:nvSpPr>
          <p:spPr>
            <a:xfrm rot="1233980">
              <a:off x="7702903" y="1677825"/>
              <a:ext cx="968" cy="7906"/>
            </a:xfrm>
            <a:custGeom>
              <a:avLst/>
              <a:gdLst/>
              <a:ahLst/>
              <a:cxnLst/>
              <a:rect l="l" t="t" r="r" b="b"/>
              <a:pathLst>
                <a:path w="18" h="147" extrusionOk="0">
                  <a:moveTo>
                    <a:pt x="17" y="1"/>
                  </a:moveTo>
                  <a:lnTo>
                    <a:pt x="0" y="90"/>
                  </a:lnTo>
                  <a:cubicBezTo>
                    <a:pt x="5" y="118"/>
                    <a:pt x="9" y="146"/>
                    <a:pt x="12" y="146"/>
                  </a:cubicBezTo>
                  <a:cubicBezTo>
                    <a:pt x="15" y="146"/>
                    <a:pt x="17" y="111"/>
                    <a:pt x="17" y="1"/>
                  </a:cubicBezTo>
                  <a:close/>
                </a:path>
              </a:pathLst>
            </a:custGeom>
            <a:solidFill>
              <a:srgbClr val="F98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08;p20"/>
            <p:cNvSpPr/>
            <p:nvPr/>
          </p:nvSpPr>
          <p:spPr>
            <a:xfrm rot="1233980">
              <a:off x="5865970" y="1190581"/>
              <a:ext cx="1906613" cy="363607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ffectLst>
              <a:outerShdw blurRad="42863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09;p20"/>
            <p:cNvSpPr/>
            <p:nvPr/>
          </p:nvSpPr>
          <p:spPr>
            <a:xfrm rot="1233980">
              <a:off x="7060840" y="1317101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2" y="2842"/>
                    <a:pt x="70" y="2877"/>
                    <a:pt x="67" y="2877"/>
                  </a:cubicBezTo>
                  <a:cubicBezTo>
                    <a:pt x="64" y="2877"/>
                    <a:pt x="60" y="2849"/>
                    <a:pt x="57" y="2821"/>
                  </a:cubicBezTo>
                  <a:lnTo>
                    <a:pt x="70" y="2732"/>
                  </a:lnTo>
                  <a:close/>
                  <a:moveTo>
                    <a:pt x="2382" y="3356"/>
                  </a:moveTo>
                  <a:cubicBezTo>
                    <a:pt x="2379" y="3382"/>
                    <a:pt x="2374" y="3429"/>
                    <a:pt x="2368" y="3485"/>
                  </a:cubicBezTo>
                  <a:lnTo>
                    <a:pt x="2368" y="3476"/>
                  </a:lnTo>
                  <a:cubicBezTo>
                    <a:pt x="2375" y="3416"/>
                    <a:pt x="2380" y="3378"/>
                    <a:pt x="2382" y="3356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9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21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32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6" y="2510"/>
                    <a:pt x="2217" y="2580"/>
                  </a:cubicBezTo>
                  <a:cubicBezTo>
                    <a:pt x="2246" y="2199"/>
                    <a:pt x="2279" y="1819"/>
                    <a:pt x="2325" y="1436"/>
                  </a:cubicBezTo>
                  <a:cubicBezTo>
                    <a:pt x="2332" y="1280"/>
                    <a:pt x="2332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lnTo>
                    <a:pt x="2309" y="5698"/>
                  </a:ln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51" y="6336"/>
                  </a:moveTo>
                  <a:cubicBezTo>
                    <a:pt x="2448" y="6350"/>
                    <a:pt x="2448" y="6362"/>
                    <a:pt x="2444" y="6376"/>
                  </a:cubicBezTo>
                  <a:cubicBezTo>
                    <a:pt x="2448" y="6359"/>
                    <a:pt x="2448" y="6346"/>
                    <a:pt x="2451" y="6336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22" y="886"/>
                  </a:lnTo>
                  <a:lnTo>
                    <a:pt x="222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9" y="1371"/>
                    <a:pt x="173" y="1181"/>
                  </a:cubicBezTo>
                  <a:lnTo>
                    <a:pt x="173" y="1181"/>
                  </a:lnTo>
                  <a:cubicBezTo>
                    <a:pt x="153" y="1270"/>
                    <a:pt x="163" y="1405"/>
                    <a:pt x="169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9" y="1986"/>
                  </a:cubicBezTo>
                  <a:cubicBezTo>
                    <a:pt x="119" y="1986"/>
                    <a:pt x="130" y="1664"/>
                    <a:pt x="124" y="1664"/>
                  </a:cubicBezTo>
                  <a:lnTo>
                    <a:pt x="124" y="1664"/>
                  </a:lnTo>
                  <a:cubicBezTo>
                    <a:pt x="123" y="1664"/>
                    <a:pt x="122" y="1673"/>
                    <a:pt x="120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7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4" y="3856"/>
                    <a:pt x="54" y="4071"/>
                  </a:cubicBezTo>
                  <a:cubicBezTo>
                    <a:pt x="54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40" y="6161"/>
                    <a:pt x="169" y="6323"/>
                    <a:pt x="199" y="6495"/>
                  </a:cubicBezTo>
                  <a:lnTo>
                    <a:pt x="2306" y="6495"/>
                  </a:lnTo>
                  <a:cubicBezTo>
                    <a:pt x="2296" y="6409"/>
                    <a:pt x="2283" y="6323"/>
                    <a:pt x="2272" y="6240"/>
                  </a:cubicBezTo>
                  <a:cubicBezTo>
                    <a:pt x="2252" y="6062"/>
                    <a:pt x="2240" y="5883"/>
                    <a:pt x="2226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20" y="4738"/>
                    <a:pt x="2245" y="5003"/>
                    <a:pt x="2257" y="5003"/>
                  </a:cubicBezTo>
                  <a:cubicBezTo>
                    <a:pt x="2260" y="5003"/>
                    <a:pt x="2262" y="4981"/>
                    <a:pt x="2263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5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27" y="5816"/>
                    <a:pt x="2326" y="5962"/>
                    <a:pt x="2329" y="6111"/>
                  </a:cubicBezTo>
                  <a:lnTo>
                    <a:pt x="2329" y="6111"/>
                  </a:lnTo>
                  <a:lnTo>
                    <a:pt x="2332" y="6104"/>
                  </a:lnTo>
                  <a:lnTo>
                    <a:pt x="2332" y="6104"/>
                  </a:lnTo>
                  <a:cubicBezTo>
                    <a:pt x="2332" y="6108"/>
                    <a:pt x="2332" y="6108"/>
                    <a:pt x="2329" y="6111"/>
                  </a:cubicBezTo>
                  <a:lnTo>
                    <a:pt x="2329" y="6111"/>
                  </a:lnTo>
                  <a:cubicBezTo>
                    <a:pt x="2329" y="6111"/>
                    <a:pt x="2329" y="6111"/>
                    <a:pt x="2329" y="6111"/>
                  </a:cubicBezTo>
                  <a:lnTo>
                    <a:pt x="2329" y="6111"/>
                  </a:lnTo>
                  <a:lnTo>
                    <a:pt x="2329" y="6112"/>
                  </a:lnTo>
                  <a:cubicBezTo>
                    <a:pt x="2329" y="6112"/>
                    <a:pt x="2329" y="6112"/>
                    <a:pt x="2329" y="6111"/>
                  </a:cubicBezTo>
                  <a:lnTo>
                    <a:pt x="2329" y="6111"/>
                  </a:lnTo>
                  <a:cubicBezTo>
                    <a:pt x="2331" y="6249"/>
                    <a:pt x="2338" y="6390"/>
                    <a:pt x="2362" y="6495"/>
                  </a:cubicBezTo>
                  <a:lnTo>
                    <a:pt x="2388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5" y="6383"/>
                    <a:pt x="2473" y="6300"/>
                    <a:pt x="2462" y="6300"/>
                  </a:cubicBezTo>
                  <a:cubicBezTo>
                    <a:pt x="2458" y="6300"/>
                    <a:pt x="2454" y="6311"/>
                    <a:pt x="2451" y="6336"/>
                  </a:cubicBezTo>
                  <a:cubicBezTo>
                    <a:pt x="2464" y="6211"/>
                    <a:pt x="2461" y="6098"/>
                    <a:pt x="2458" y="5976"/>
                  </a:cubicBezTo>
                  <a:cubicBezTo>
                    <a:pt x="2451" y="5843"/>
                    <a:pt x="2441" y="5701"/>
                    <a:pt x="2464" y="5512"/>
                  </a:cubicBezTo>
                  <a:lnTo>
                    <a:pt x="2464" y="5512"/>
                  </a:lnTo>
                  <a:cubicBezTo>
                    <a:pt x="2457" y="5518"/>
                    <a:pt x="2451" y="5545"/>
                    <a:pt x="2446" y="5545"/>
                  </a:cubicBezTo>
                  <a:cubicBezTo>
                    <a:pt x="2439" y="5545"/>
                    <a:pt x="2434" y="5502"/>
                    <a:pt x="2428" y="5318"/>
                  </a:cubicBezTo>
                  <a:cubicBezTo>
                    <a:pt x="2425" y="5304"/>
                    <a:pt x="2415" y="5268"/>
                    <a:pt x="2411" y="5248"/>
                  </a:cubicBezTo>
                  <a:lnTo>
                    <a:pt x="2411" y="5245"/>
                  </a:lnTo>
                  <a:cubicBezTo>
                    <a:pt x="2410" y="5237"/>
                    <a:pt x="2408" y="5233"/>
                    <a:pt x="2407" y="5233"/>
                  </a:cubicBezTo>
                  <a:lnTo>
                    <a:pt x="2407" y="5233"/>
                  </a:lnTo>
                  <a:cubicBezTo>
                    <a:pt x="2406" y="5233"/>
                    <a:pt x="2406" y="5239"/>
                    <a:pt x="2408" y="5251"/>
                  </a:cubicBezTo>
                  <a:cubicBezTo>
                    <a:pt x="2405" y="5327"/>
                    <a:pt x="2402" y="5390"/>
                    <a:pt x="2391" y="5417"/>
                  </a:cubicBezTo>
                  <a:cubicBezTo>
                    <a:pt x="2348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5" y="4020"/>
                  </a:cubicBezTo>
                  <a:cubicBezTo>
                    <a:pt x="2373" y="4020"/>
                    <a:pt x="2381" y="4069"/>
                    <a:pt x="2388" y="4213"/>
                  </a:cubicBezTo>
                  <a:lnTo>
                    <a:pt x="2388" y="3803"/>
                  </a:lnTo>
                  <a:cubicBezTo>
                    <a:pt x="2402" y="3562"/>
                    <a:pt x="2438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cubicBezTo>
                    <a:pt x="2431" y="2702"/>
                    <a:pt x="2431" y="2663"/>
                    <a:pt x="2435" y="2603"/>
                  </a:cubicBezTo>
                  <a:cubicBezTo>
                    <a:pt x="2431" y="2540"/>
                    <a:pt x="2438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lnTo>
                    <a:pt x="2521" y="1317"/>
                  </a:lnTo>
                  <a:cubicBezTo>
                    <a:pt x="2517" y="1234"/>
                    <a:pt x="2517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10;p20"/>
            <p:cNvSpPr/>
            <p:nvPr/>
          </p:nvSpPr>
          <p:spPr>
            <a:xfrm rot="1233980">
              <a:off x="7283457" y="1404371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1697"/>
                  </a:lnTo>
                  <a:cubicBezTo>
                    <a:pt x="283" y="1866"/>
                    <a:pt x="283" y="2034"/>
                    <a:pt x="286" y="2203"/>
                  </a:cubicBezTo>
                  <a:lnTo>
                    <a:pt x="223" y="2213"/>
                  </a:lnTo>
                  <a:lnTo>
                    <a:pt x="286" y="2272"/>
                  </a:lnTo>
                  <a:cubicBezTo>
                    <a:pt x="286" y="2441"/>
                    <a:pt x="292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7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9" y="2051"/>
                    <a:pt x="252" y="1832"/>
                    <a:pt x="266" y="1747"/>
                  </a:cubicBezTo>
                  <a:cubicBezTo>
                    <a:pt x="272" y="1720"/>
                    <a:pt x="279" y="1703"/>
                    <a:pt x="286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6" y="5440"/>
                  </a:cubicBezTo>
                  <a:cubicBezTo>
                    <a:pt x="623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90" y="5787"/>
                    <a:pt x="556" y="5668"/>
                  </a:cubicBezTo>
                  <a:cubicBezTo>
                    <a:pt x="536" y="5599"/>
                    <a:pt x="517" y="5529"/>
                    <a:pt x="501" y="5457"/>
                  </a:cubicBezTo>
                  <a:cubicBezTo>
                    <a:pt x="481" y="5384"/>
                    <a:pt x="461" y="5311"/>
                    <a:pt x="441" y="5235"/>
                  </a:cubicBezTo>
                  <a:lnTo>
                    <a:pt x="451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21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3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5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5" y="5314"/>
                    <a:pt x="2792" y="5258"/>
                  </a:cubicBezTo>
                  <a:cubicBezTo>
                    <a:pt x="2778" y="5202"/>
                    <a:pt x="2766" y="5146"/>
                    <a:pt x="2749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2" y="2725"/>
                    <a:pt x="2346" y="2798"/>
                    <a:pt x="2336" y="2798"/>
                  </a:cubicBezTo>
                  <a:cubicBezTo>
                    <a:pt x="2320" y="2798"/>
                    <a:pt x="2294" y="2611"/>
                    <a:pt x="2276" y="2611"/>
                  </a:cubicBezTo>
                  <a:cubicBezTo>
                    <a:pt x="2271" y="2611"/>
                    <a:pt x="2266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3" y="2353"/>
                  </a:cubicBezTo>
                  <a:cubicBezTo>
                    <a:pt x="2341" y="2353"/>
                    <a:pt x="2340" y="2151"/>
                    <a:pt x="2349" y="1938"/>
                  </a:cubicBezTo>
                  <a:cubicBezTo>
                    <a:pt x="2355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395" y="1128"/>
                    <a:pt x="2412" y="810"/>
                    <a:pt x="2432" y="497"/>
                  </a:cubicBezTo>
                  <a:cubicBezTo>
                    <a:pt x="2247" y="228"/>
                    <a:pt x="2111" y="1"/>
                    <a:pt x="2111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9" y="225"/>
                  </a:cubicBezTo>
                  <a:cubicBezTo>
                    <a:pt x="318" y="152"/>
                    <a:pt x="315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1;p20"/>
            <p:cNvSpPr/>
            <p:nvPr/>
          </p:nvSpPr>
          <p:spPr>
            <a:xfrm rot="1233980">
              <a:off x="6616301" y="1150288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4" y="3334"/>
                  </a:moveTo>
                  <a:cubicBezTo>
                    <a:pt x="2385" y="3334"/>
                    <a:pt x="2377" y="3397"/>
                    <a:pt x="2368" y="3485"/>
                  </a:cubicBezTo>
                  <a:cubicBezTo>
                    <a:pt x="2368" y="3479"/>
                    <a:pt x="2368" y="3479"/>
                    <a:pt x="2365" y="3476"/>
                  </a:cubicBezTo>
                  <a:cubicBezTo>
                    <a:pt x="2378" y="3374"/>
                    <a:pt x="2384" y="3334"/>
                    <a:pt x="2384" y="3334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29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332" y="6104"/>
                  </a:moveTo>
                  <a:lnTo>
                    <a:pt x="2332" y="6104"/>
                  </a:lnTo>
                  <a:cubicBezTo>
                    <a:pt x="2332" y="6106"/>
                    <a:pt x="2331" y="6107"/>
                    <a:pt x="2330" y="6107"/>
                  </a:cubicBezTo>
                  <a:lnTo>
                    <a:pt x="2330" y="6107"/>
                  </a:lnTo>
                  <a:lnTo>
                    <a:pt x="2332" y="6104"/>
                  </a:lnTo>
                  <a:close/>
                  <a:moveTo>
                    <a:pt x="2448" y="6339"/>
                  </a:moveTo>
                  <a:cubicBezTo>
                    <a:pt x="2448" y="6353"/>
                    <a:pt x="2448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53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8" y="1986"/>
                  </a:cubicBezTo>
                  <a:cubicBezTo>
                    <a:pt x="119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72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41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4" y="5545"/>
                  </a:cubicBezTo>
                  <a:cubicBezTo>
                    <a:pt x="2438" y="5545"/>
                    <a:pt x="2434" y="5502"/>
                    <a:pt x="2428" y="5318"/>
                  </a:cubicBezTo>
                  <a:cubicBezTo>
                    <a:pt x="2421" y="5304"/>
                    <a:pt x="2415" y="5268"/>
                    <a:pt x="2411" y="5248"/>
                  </a:cubicBezTo>
                  <a:lnTo>
                    <a:pt x="2411" y="5225"/>
                  </a:lnTo>
                  <a:cubicBezTo>
                    <a:pt x="2408" y="5231"/>
                    <a:pt x="2408" y="5235"/>
                    <a:pt x="2408" y="5245"/>
                  </a:cubicBez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4" y="4020"/>
                  </a:cubicBezTo>
                  <a:cubicBezTo>
                    <a:pt x="2372" y="4020"/>
                    <a:pt x="2379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21" y="1399"/>
                    <a:pt x="2521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12;p20"/>
            <p:cNvSpPr/>
            <p:nvPr/>
          </p:nvSpPr>
          <p:spPr>
            <a:xfrm rot="1233980">
              <a:off x="6838918" y="123755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3" y="1697"/>
                  </a:moveTo>
                  <a:lnTo>
                    <a:pt x="283" y="2203"/>
                  </a:lnTo>
                  <a:lnTo>
                    <a:pt x="219" y="2213"/>
                  </a:lnTo>
                  <a:lnTo>
                    <a:pt x="283" y="2272"/>
                  </a:lnTo>
                  <a:cubicBezTo>
                    <a:pt x="286" y="2441"/>
                    <a:pt x="289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3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6" y="2051"/>
                    <a:pt x="249" y="1832"/>
                    <a:pt x="266" y="1747"/>
                  </a:cubicBezTo>
                  <a:cubicBezTo>
                    <a:pt x="272" y="1720"/>
                    <a:pt x="279" y="1703"/>
                    <a:pt x="283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3" y="5440"/>
                  </a:cubicBezTo>
                  <a:cubicBezTo>
                    <a:pt x="620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86" y="5787"/>
                    <a:pt x="553" y="5668"/>
                  </a:cubicBezTo>
                  <a:cubicBezTo>
                    <a:pt x="533" y="5599"/>
                    <a:pt x="517" y="5529"/>
                    <a:pt x="501" y="5457"/>
                  </a:cubicBezTo>
                  <a:cubicBezTo>
                    <a:pt x="481" y="5384"/>
                    <a:pt x="457" y="5311"/>
                    <a:pt x="441" y="5235"/>
                  </a:cubicBezTo>
                  <a:lnTo>
                    <a:pt x="448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17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4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2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5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2" y="5314"/>
                    <a:pt x="2792" y="5258"/>
                  </a:cubicBezTo>
                  <a:cubicBezTo>
                    <a:pt x="2778" y="5202"/>
                    <a:pt x="2763" y="5146"/>
                    <a:pt x="2749" y="5089"/>
                  </a:cubicBezTo>
                  <a:cubicBezTo>
                    <a:pt x="2723" y="4974"/>
                    <a:pt x="2696" y="4854"/>
                    <a:pt x="2670" y="4735"/>
                  </a:cubicBezTo>
                  <a:cubicBezTo>
                    <a:pt x="2613" y="4497"/>
                    <a:pt x="2594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1" y="2725"/>
                    <a:pt x="2345" y="2798"/>
                    <a:pt x="2334" y="2798"/>
                  </a:cubicBezTo>
                  <a:cubicBezTo>
                    <a:pt x="2318" y="2798"/>
                    <a:pt x="2292" y="2611"/>
                    <a:pt x="2275" y="2611"/>
                  </a:cubicBezTo>
                  <a:cubicBezTo>
                    <a:pt x="2270" y="2611"/>
                    <a:pt x="2265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2" y="2353"/>
                  </a:cubicBezTo>
                  <a:cubicBezTo>
                    <a:pt x="2341" y="2353"/>
                    <a:pt x="2337" y="2151"/>
                    <a:pt x="2349" y="1938"/>
                  </a:cubicBezTo>
                  <a:cubicBezTo>
                    <a:pt x="2355" y="1698"/>
                    <a:pt x="2359" y="1449"/>
                    <a:pt x="2384" y="1449"/>
                  </a:cubicBezTo>
                  <a:cubicBezTo>
                    <a:pt x="2385" y="1449"/>
                    <a:pt x="2385" y="1449"/>
                    <a:pt x="2386" y="1449"/>
                  </a:cubicBezTo>
                  <a:cubicBezTo>
                    <a:pt x="2402" y="959"/>
                    <a:pt x="2432" y="480"/>
                    <a:pt x="2465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5" y="225"/>
                  </a:cubicBezTo>
                  <a:cubicBezTo>
                    <a:pt x="318" y="152"/>
                    <a:pt x="312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13;p20"/>
            <p:cNvSpPr/>
            <p:nvPr/>
          </p:nvSpPr>
          <p:spPr>
            <a:xfrm rot="1233980">
              <a:off x="6171762" y="983475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2" y="3334"/>
                  </a:moveTo>
                  <a:lnTo>
                    <a:pt x="2382" y="3334"/>
                  </a:lnTo>
                  <a:cubicBezTo>
                    <a:pt x="2382" y="3334"/>
                    <a:pt x="2376" y="3397"/>
                    <a:pt x="2368" y="3485"/>
                  </a:cubicBezTo>
                  <a:cubicBezTo>
                    <a:pt x="2365" y="3479"/>
                    <a:pt x="2365" y="3479"/>
                    <a:pt x="2365" y="3476"/>
                  </a:cubicBezTo>
                  <a:cubicBezTo>
                    <a:pt x="2377" y="3374"/>
                    <a:pt x="2381" y="3334"/>
                    <a:pt x="2382" y="3334"/>
                  </a:cubicBezTo>
                  <a:close/>
                  <a:moveTo>
                    <a:pt x="2329" y="599"/>
                  </a:moveTo>
                  <a:cubicBezTo>
                    <a:pt x="2339" y="642"/>
                    <a:pt x="2352" y="695"/>
                    <a:pt x="2359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5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1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1" y="1810"/>
                    <a:pt x="2384" y="1861"/>
                    <a:pt x="2371" y="1861"/>
                  </a:cubicBezTo>
                  <a:cubicBezTo>
                    <a:pt x="2363" y="1861"/>
                    <a:pt x="2357" y="1840"/>
                    <a:pt x="2354" y="1840"/>
                  </a:cubicBezTo>
                  <a:cubicBezTo>
                    <a:pt x="2352" y="1840"/>
                    <a:pt x="2352" y="1845"/>
                    <a:pt x="2352" y="1859"/>
                  </a:cubicBezTo>
                  <a:cubicBezTo>
                    <a:pt x="2299" y="2335"/>
                    <a:pt x="2309" y="2540"/>
                    <a:pt x="2329" y="2722"/>
                  </a:cubicBezTo>
                  <a:cubicBezTo>
                    <a:pt x="2345" y="2904"/>
                    <a:pt x="2359" y="3069"/>
                    <a:pt x="2316" y="3462"/>
                  </a:cubicBezTo>
                  <a:cubicBezTo>
                    <a:pt x="2296" y="3575"/>
                    <a:pt x="2278" y="3609"/>
                    <a:pt x="2262" y="3609"/>
                  </a:cubicBezTo>
                  <a:cubicBezTo>
                    <a:pt x="2239" y="3609"/>
                    <a:pt x="2219" y="3534"/>
                    <a:pt x="2201" y="3534"/>
                  </a:cubicBezTo>
                  <a:cubicBezTo>
                    <a:pt x="2197" y="3534"/>
                    <a:pt x="2193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29" y="973"/>
                  </a:cubicBezTo>
                  <a:lnTo>
                    <a:pt x="2329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48" y="6339"/>
                  </a:moveTo>
                  <a:cubicBezTo>
                    <a:pt x="2448" y="6353"/>
                    <a:pt x="2444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cubicBezTo>
                    <a:pt x="166" y="10"/>
                    <a:pt x="166" y="21"/>
                    <a:pt x="166" y="27"/>
                  </a:cubicBez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3" y="1350"/>
                  </a:lnTo>
                  <a:cubicBezTo>
                    <a:pt x="207" y="1402"/>
                    <a:pt x="198" y="1439"/>
                    <a:pt x="189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49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3" y="1747"/>
                  </a:cubicBezTo>
                  <a:cubicBezTo>
                    <a:pt x="159" y="1924"/>
                    <a:pt x="145" y="1986"/>
                    <a:pt x="137" y="1986"/>
                  </a:cubicBezTo>
                  <a:cubicBezTo>
                    <a:pt x="118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67" y="2794"/>
                    <a:pt x="50" y="2669"/>
                    <a:pt x="44" y="2768"/>
                  </a:cubicBezTo>
                  <a:cubicBezTo>
                    <a:pt x="41" y="2768"/>
                    <a:pt x="37" y="2778"/>
                    <a:pt x="37" y="2801"/>
                  </a:cubicBezTo>
                  <a:cubicBezTo>
                    <a:pt x="37" y="2824"/>
                    <a:pt x="34" y="2861"/>
                    <a:pt x="34" y="2924"/>
                  </a:cubicBezTo>
                  <a:lnTo>
                    <a:pt x="1" y="3508"/>
                  </a:lnTo>
                  <a:lnTo>
                    <a:pt x="57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8" y="3665"/>
                    <a:pt x="76" y="3639"/>
                    <a:pt x="90" y="3578"/>
                  </a:cubicBezTo>
                  <a:lnTo>
                    <a:pt x="90" y="3578"/>
                  </a:lnTo>
                  <a:cubicBezTo>
                    <a:pt x="67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4" y="4567"/>
                    <a:pt x="44" y="4699"/>
                    <a:pt x="50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69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3" y="5245"/>
                    <a:pt x="2183" y="5013"/>
                  </a:cubicBezTo>
                  <a:lnTo>
                    <a:pt x="2183" y="5013"/>
                  </a:lnTo>
                  <a:cubicBezTo>
                    <a:pt x="2188" y="5033"/>
                    <a:pt x="2193" y="5043"/>
                    <a:pt x="2196" y="5043"/>
                  </a:cubicBezTo>
                  <a:cubicBezTo>
                    <a:pt x="2199" y="5043"/>
                    <a:pt x="2202" y="5035"/>
                    <a:pt x="2203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79" y="5083"/>
                    <a:pt x="2306" y="5248"/>
                    <a:pt x="2325" y="5430"/>
                  </a:cubicBezTo>
                  <a:cubicBezTo>
                    <a:pt x="2336" y="5520"/>
                    <a:pt x="2342" y="5616"/>
                    <a:pt x="2348" y="5715"/>
                  </a:cubicBezTo>
                  <a:cubicBezTo>
                    <a:pt x="2359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38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3" y="5545"/>
                  </a:cubicBezTo>
                  <a:cubicBezTo>
                    <a:pt x="2437" y="5545"/>
                    <a:pt x="2432" y="5502"/>
                    <a:pt x="2428" y="5318"/>
                  </a:cubicBezTo>
                  <a:cubicBezTo>
                    <a:pt x="2421" y="5304"/>
                    <a:pt x="2415" y="5268"/>
                    <a:pt x="2408" y="5248"/>
                  </a:cubicBezTo>
                  <a:lnTo>
                    <a:pt x="2408" y="5245"/>
                  </a:ln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2" y="4488"/>
                  </a:cubicBezTo>
                  <a:cubicBezTo>
                    <a:pt x="2307" y="4488"/>
                    <a:pt x="2313" y="4559"/>
                    <a:pt x="2322" y="4559"/>
                  </a:cubicBezTo>
                  <a:cubicBezTo>
                    <a:pt x="2325" y="4559"/>
                    <a:pt x="2328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6" y="4020"/>
                    <a:pt x="2363" y="4020"/>
                  </a:cubicBezTo>
                  <a:cubicBezTo>
                    <a:pt x="2370" y="4020"/>
                    <a:pt x="2378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1" y="2652"/>
                    <a:pt x="2423" y="2652"/>
                  </a:cubicBezTo>
                  <a:lnTo>
                    <a:pt x="2423" y="2652"/>
                  </a:lnTo>
                  <a:cubicBezTo>
                    <a:pt x="2424" y="2652"/>
                    <a:pt x="2426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17" y="1399"/>
                    <a:pt x="2517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14;p20"/>
            <p:cNvSpPr/>
            <p:nvPr/>
          </p:nvSpPr>
          <p:spPr>
            <a:xfrm rot="1233980">
              <a:off x="6394228" y="107068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2203"/>
                  </a:lnTo>
                  <a:lnTo>
                    <a:pt x="222" y="2213"/>
                  </a:lnTo>
                  <a:lnTo>
                    <a:pt x="286" y="2272"/>
                  </a:lnTo>
                  <a:cubicBezTo>
                    <a:pt x="289" y="2441"/>
                    <a:pt x="292" y="2606"/>
                    <a:pt x="298" y="2771"/>
                  </a:cubicBezTo>
                  <a:cubicBezTo>
                    <a:pt x="296" y="2771"/>
                    <a:pt x="294" y="2771"/>
                    <a:pt x="292" y="2771"/>
                  </a:cubicBezTo>
                  <a:cubicBezTo>
                    <a:pt x="248" y="2771"/>
                    <a:pt x="208" y="2742"/>
                    <a:pt x="186" y="2682"/>
                  </a:cubicBezTo>
                  <a:cubicBezTo>
                    <a:pt x="190" y="2655"/>
                    <a:pt x="199" y="2464"/>
                    <a:pt x="209" y="2259"/>
                  </a:cubicBezTo>
                  <a:cubicBezTo>
                    <a:pt x="229" y="2051"/>
                    <a:pt x="252" y="1832"/>
                    <a:pt x="269" y="1747"/>
                  </a:cubicBezTo>
                  <a:cubicBezTo>
                    <a:pt x="275" y="1720"/>
                    <a:pt x="278" y="1703"/>
                    <a:pt x="286" y="1697"/>
                  </a:cubicBezTo>
                  <a:close/>
                  <a:moveTo>
                    <a:pt x="341" y="4663"/>
                  </a:moveTo>
                  <a:lnTo>
                    <a:pt x="341" y="4663"/>
                  </a:lnTo>
                  <a:cubicBezTo>
                    <a:pt x="391" y="4778"/>
                    <a:pt x="470" y="4987"/>
                    <a:pt x="556" y="5219"/>
                  </a:cubicBezTo>
                  <a:cubicBezTo>
                    <a:pt x="570" y="5291"/>
                    <a:pt x="583" y="5364"/>
                    <a:pt x="596" y="5440"/>
                  </a:cubicBezTo>
                  <a:cubicBezTo>
                    <a:pt x="623" y="5625"/>
                    <a:pt x="646" y="5807"/>
                    <a:pt x="662" y="5992"/>
                  </a:cubicBezTo>
                  <a:lnTo>
                    <a:pt x="662" y="5992"/>
                  </a:lnTo>
                  <a:cubicBezTo>
                    <a:pt x="630" y="5893"/>
                    <a:pt x="588" y="5783"/>
                    <a:pt x="556" y="5668"/>
                  </a:cubicBezTo>
                  <a:cubicBezTo>
                    <a:pt x="536" y="5599"/>
                    <a:pt x="516" y="5529"/>
                    <a:pt x="500" y="5457"/>
                  </a:cubicBezTo>
                  <a:cubicBezTo>
                    <a:pt x="480" y="5384"/>
                    <a:pt x="460" y="5311"/>
                    <a:pt x="444" y="5235"/>
                  </a:cubicBezTo>
                  <a:lnTo>
                    <a:pt x="451" y="5120"/>
                  </a:lnTo>
                  <a:lnTo>
                    <a:pt x="341" y="4663"/>
                  </a:lnTo>
                  <a:close/>
                  <a:moveTo>
                    <a:pt x="97" y="1"/>
                  </a:moveTo>
                  <a:cubicBezTo>
                    <a:pt x="97" y="50"/>
                    <a:pt x="97" y="90"/>
                    <a:pt x="103" y="113"/>
                  </a:cubicBezTo>
                  <a:cubicBezTo>
                    <a:pt x="1" y="417"/>
                    <a:pt x="28" y="1475"/>
                    <a:pt x="20" y="1971"/>
                  </a:cubicBezTo>
                  <a:lnTo>
                    <a:pt x="63" y="1988"/>
                  </a:lnTo>
                  <a:cubicBezTo>
                    <a:pt x="54" y="2328"/>
                    <a:pt x="87" y="2655"/>
                    <a:pt x="113" y="3076"/>
                  </a:cubicBezTo>
                  <a:lnTo>
                    <a:pt x="150" y="3049"/>
                  </a:lnTo>
                  <a:cubicBezTo>
                    <a:pt x="176" y="3231"/>
                    <a:pt x="186" y="3466"/>
                    <a:pt x="196" y="3727"/>
                  </a:cubicBezTo>
                  <a:cubicBezTo>
                    <a:pt x="206" y="3989"/>
                    <a:pt x="232" y="4273"/>
                    <a:pt x="266" y="4560"/>
                  </a:cubicBezTo>
                  <a:cubicBezTo>
                    <a:pt x="249" y="4524"/>
                    <a:pt x="236" y="4375"/>
                    <a:pt x="232" y="4273"/>
                  </a:cubicBezTo>
                  <a:lnTo>
                    <a:pt x="232" y="4273"/>
                  </a:lnTo>
                  <a:cubicBezTo>
                    <a:pt x="222" y="4620"/>
                    <a:pt x="305" y="4981"/>
                    <a:pt x="385" y="5331"/>
                  </a:cubicBezTo>
                  <a:cubicBezTo>
                    <a:pt x="457" y="5685"/>
                    <a:pt x="516" y="6025"/>
                    <a:pt x="497" y="6336"/>
                  </a:cubicBezTo>
                  <a:cubicBezTo>
                    <a:pt x="507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81" y="5718"/>
                    <a:pt x="2795" y="5341"/>
                  </a:cubicBezTo>
                  <a:lnTo>
                    <a:pt x="2795" y="5341"/>
                  </a:lnTo>
                  <a:cubicBezTo>
                    <a:pt x="2801" y="5347"/>
                    <a:pt x="2812" y="5364"/>
                    <a:pt x="2825" y="5427"/>
                  </a:cubicBezTo>
                  <a:cubicBezTo>
                    <a:pt x="2815" y="5370"/>
                    <a:pt x="2805" y="5314"/>
                    <a:pt x="2795" y="5258"/>
                  </a:cubicBezTo>
                  <a:cubicBezTo>
                    <a:pt x="2781" y="5202"/>
                    <a:pt x="2766" y="5146"/>
                    <a:pt x="2752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70" y="4035"/>
                  </a:cubicBezTo>
                  <a:cubicBezTo>
                    <a:pt x="2557" y="3925"/>
                    <a:pt x="2543" y="3816"/>
                    <a:pt x="2531" y="3717"/>
                  </a:cubicBezTo>
                  <a:cubicBezTo>
                    <a:pt x="2520" y="3615"/>
                    <a:pt x="2514" y="3522"/>
                    <a:pt x="2504" y="3436"/>
                  </a:cubicBezTo>
                  <a:cubicBezTo>
                    <a:pt x="2484" y="3267"/>
                    <a:pt x="2455" y="3132"/>
                    <a:pt x="2412" y="3056"/>
                  </a:cubicBezTo>
                  <a:cubicBezTo>
                    <a:pt x="2412" y="3056"/>
                    <a:pt x="2389" y="2913"/>
                    <a:pt x="2378" y="2771"/>
                  </a:cubicBezTo>
                  <a:cubicBezTo>
                    <a:pt x="2365" y="2629"/>
                    <a:pt x="2352" y="2487"/>
                    <a:pt x="2352" y="2487"/>
                  </a:cubicBezTo>
                  <a:lnTo>
                    <a:pt x="2352" y="2487"/>
                  </a:lnTo>
                  <a:cubicBezTo>
                    <a:pt x="2354" y="2725"/>
                    <a:pt x="2348" y="2798"/>
                    <a:pt x="2337" y="2798"/>
                  </a:cubicBezTo>
                  <a:cubicBezTo>
                    <a:pt x="2321" y="2798"/>
                    <a:pt x="2295" y="2611"/>
                    <a:pt x="2278" y="2611"/>
                  </a:cubicBezTo>
                  <a:cubicBezTo>
                    <a:pt x="2273" y="2611"/>
                    <a:pt x="2268" y="2630"/>
                    <a:pt x="2266" y="2679"/>
                  </a:cubicBezTo>
                  <a:cubicBezTo>
                    <a:pt x="2254" y="2466"/>
                    <a:pt x="2274" y="2158"/>
                    <a:pt x="2292" y="2158"/>
                  </a:cubicBezTo>
                  <a:cubicBezTo>
                    <a:pt x="2299" y="2158"/>
                    <a:pt x="2305" y="2196"/>
                    <a:pt x="2309" y="2289"/>
                  </a:cubicBezTo>
                  <a:lnTo>
                    <a:pt x="2302" y="2342"/>
                  </a:lnTo>
                  <a:cubicBezTo>
                    <a:pt x="2307" y="2350"/>
                    <a:pt x="2312" y="2353"/>
                    <a:pt x="2315" y="2353"/>
                  </a:cubicBezTo>
                  <a:cubicBezTo>
                    <a:pt x="2344" y="2353"/>
                    <a:pt x="2340" y="2151"/>
                    <a:pt x="2352" y="1938"/>
                  </a:cubicBezTo>
                  <a:cubicBezTo>
                    <a:pt x="2358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401" y="959"/>
                    <a:pt x="2435" y="480"/>
                    <a:pt x="2468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8" y="225"/>
                  </a:cubicBezTo>
                  <a:cubicBezTo>
                    <a:pt x="321" y="152"/>
                    <a:pt x="315" y="76"/>
                    <a:pt x="3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xmlns="" val="258530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14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9" decel="50000" autoRev="1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4" fill="hold">
                                          <p:stCondLst>
                                            <p:cond delay="21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271" t="6984" r="6515" b="13228"/>
          <a:stretch/>
        </p:blipFill>
        <p:spPr>
          <a:xfrm>
            <a:off x="3566319" y="2590800"/>
            <a:ext cx="4724400" cy="4038773"/>
          </a:xfrm>
          <a:prstGeom prst="rect">
            <a:avLst/>
          </a:prstGeom>
        </p:spPr>
      </p:pic>
      <p:sp>
        <p:nvSpPr>
          <p:cNvPr id="3" name="Cloud Callout 2"/>
          <p:cNvSpPr/>
          <p:nvPr/>
        </p:nvSpPr>
        <p:spPr>
          <a:xfrm>
            <a:off x="7376319" y="381000"/>
            <a:ext cx="3733800" cy="1524000"/>
          </a:xfrm>
          <a:prstGeom prst="cloudCallout">
            <a:avLst>
              <a:gd name="adj1" fmla="val -39492"/>
              <a:gd name="adj2" fmla="val 12631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Tạm biệt các bạn!</a:t>
            </a:r>
            <a:endParaRPr lang="en-US" sz="36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442119" y="381000"/>
            <a:ext cx="3733800" cy="1524000"/>
          </a:xfrm>
          <a:prstGeom prst="cloudCallout">
            <a:avLst>
              <a:gd name="adj1" fmla="val 51858"/>
              <a:gd name="adj2" fmla="val 11488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Tạm biệt các bạn!</a:t>
            </a:r>
            <a:endParaRPr lang="en-US" sz="36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887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562606" y="2362200"/>
            <a:ext cx="110328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7200" smtClean="0">
                <a:solidFill>
                  <a:srgbClr val="FF0066"/>
                </a:solidFill>
                <a:latin typeface="Kids" pitchFamily="2" charset="0"/>
                <a:ea typeface="Kids" pitchFamily="2" charset="0"/>
                <a:cs typeface="Kids" pitchFamily="2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xmlns="" val="114113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14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9" decel="50000" autoRev="1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4" fill="hold">
                                          <p:stCondLst>
                                            <p:cond delay="21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43032" y="0"/>
            <a:ext cx="12204870" cy="1581150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708819" y="937038"/>
            <a:ext cx="10744200" cy="2972953"/>
            <a:chOff x="708819" y="937038"/>
            <a:chExt cx="10744200" cy="2972953"/>
          </a:xfrm>
        </p:grpSpPr>
        <p:grpSp>
          <p:nvGrpSpPr>
            <p:cNvPr id="11" name="Group 10"/>
            <p:cNvGrpSpPr/>
            <p:nvPr/>
          </p:nvGrpSpPr>
          <p:grpSpPr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50"/>
                <a:ext cx="10744200" cy="1676400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1219" y="514350"/>
                <a:ext cx="10439400" cy="13716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9768683" y="942536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9767547" y="1428750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9830938" y="1072298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177165" y="937038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2176029" y="1423252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5"/>
            <p:cNvSpPr/>
            <p:nvPr/>
          </p:nvSpPr>
          <p:spPr>
            <a:xfrm>
              <a:off x="2239420" y="1066800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67717" y="4334852"/>
            <a:ext cx="6518402" cy="2294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671719" y="6324600"/>
            <a:ext cx="33932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Sách Toán_trang 54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8980" y="2442287"/>
            <a:ext cx="10943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LUYỆN TẬP CHUNG</a:t>
            </a:r>
            <a:endParaRPr lang="en-US" sz="48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28219" y="1460817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latin typeface="Arial" pitchFamily="34" charset="0"/>
                <a:cs typeface="Arial" pitchFamily="34" charset="0"/>
              </a:rPr>
              <a:t>Bài 6</a:t>
            </a:r>
            <a:endParaRPr lang="en-US" sz="48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722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37914" y="180110"/>
            <a:ext cx="11305605" cy="954107"/>
            <a:chOff x="559883" y="260775"/>
            <a:chExt cx="11305605" cy="954107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640080" cy="64008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52363" y="260775"/>
              <a:ext cx="1051312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Liên hệ xung quanh mình và quanh lớp học, bạn Việt đã nêu được tên một số đồ vật có dạng các hình đã học như sau:</a:t>
              </a:r>
              <a:endPara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25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3919" y="1239119"/>
            <a:ext cx="7376160" cy="551070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8018" y="3429000"/>
            <a:ext cx="2984565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Mỗi đồ vật trên có dạng hình gì?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887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25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284" b="66672"/>
          <a:stretch/>
        </p:blipFill>
        <p:spPr>
          <a:xfrm>
            <a:off x="670714" y="2895600"/>
            <a:ext cx="10545257" cy="27432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 rot="5400000">
            <a:off x="1594156" y="2322567"/>
            <a:ext cx="762001" cy="384066"/>
            <a:chOff x="1025023" y="1615381"/>
            <a:chExt cx="2023040" cy="1102597"/>
          </a:xfrm>
        </p:grpSpPr>
        <p:sp>
          <p:nvSpPr>
            <p:cNvPr id="4" name="Down Arrow 3"/>
            <p:cNvSpPr/>
            <p:nvPr/>
          </p:nvSpPr>
          <p:spPr>
            <a:xfrm rot="5400000">
              <a:off x="1485244" y="1155160"/>
              <a:ext cx="1102597" cy="202304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Down Arrow 4"/>
            <p:cNvSpPr/>
            <p:nvPr/>
          </p:nvSpPr>
          <p:spPr>
            <a:xfrm rot="5400000">
              <a:off x="1857370" y="1251637"/>
              <a:ext cx="551299" cy="18300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243636" y="522963"/>
            <a:ext cx="1463040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</a:t>
            </a: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 rot="5400000">
            <a:off x="5610742" y="2435260"/>
            <a:ext cx="762001" cy="384066"/>
            <a:chOff x="1025023" y="1615381"/>
            <a:chExt cx="2023040" cy="1102597"/>
          </a:xfrm>
        </p:grpSpPr>
        <p:sp>
          <p:nvSpPr>
            <p:cNvPr id="8" name="Down Arrow 7"/>
            <p:cNvSpPr/>
            <p:nvPr/>
          </p:nvSpPr>
          <p:spPr>
            <a:xfrm rot="5400000">
              <a:off x="1485244" y="1155160"/>
              <a:ext cx="1102597" cy="202304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Down Arrow 4"/>
            <p:cNvSpPr/>
            <p:nvPr/>
          </p:nvSpPr>
          <p:spPr>
            <a:xfrm rot="5400000">
              <a:off x="1857370" y="1251637"/>
              <a:ext cx="551299" cy="18300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313950" y="277090"/>
            <a:ext cx="3355583" cy="1695059"/>
            <a:chOff x="4563340" y="277090"/>
            <a:chExt cx="3355583" cy="1695059"/>
          </a:xfrm>
        </p:grpSpPr>
        <p:sp>
          <p:nvSpPr>
            <p:cNvPr id="11" name="Isosceles Triangle 10"/>
            <p:cNvSpPr/>
            <p:nvPr/>
          </p:nvSpPr>
          <p:spPr>
            <a:xfrm>
              <a:off x="5095178" y="622663"/>
              <a:ext cx="2291908" cy="1349486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Isosceles Triangle 11"/>
            <p:cNvSpPr/>
            <p:nvPr/>
          </p:nvSpPr>
          <p:spPr>
            <a:xfrm>
              <a:off x="4563340" y="277090"/>
              <a:ext cx="3355583" cy="1632878"/>
            </a:xfrm>
            <a:prstGeom prst="triangl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Hình </a:t>
              </a:r>
            </a:p>
            <a:p>
              <a:pPr algn="ctr"/>
              <a:r>
                <a:rPr lang="en-US" sz="28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tam giác</a:t>
              </a:r>
              <a:endPara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5400000">
            <a:off x="10006747" y="2435260"/>
            <a:ext cx="762001" cy="384066"/>
            <a:chOff x="1025023" y="1615381"/>
            <a:chExt cx="2023040" cy="1102597"/>
          </a:xfrm>
        </p:grpSpPr>
        <p:sp>
          <p:nvSpPr>
            <p:cNvPr id="15" name="Down Arrow 14"/>
            <p:cNvSpPr/>
            <p:nvPr/>
          </p:nvSpPr>
          <p:spPr>
            <a:xfrm rot="5400000">
              <a:off x="1485244" y="1155160"/>
              <a:ext cx="1102597" cy="202304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Down Arrow 4"/>
            <p:cNvSpPr/>
            <p:nvPr/>
          </p:nvSpPr>
          <p:spPr>
            <a:xfrm rot="5400000">
              <a:off x="1857370" y="1251637"/>
              <a:ext cx="551299" cy="18300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/>
            </a:p>
          </p:txBody>
        </p:sp>
      </p:grpSp>
      <p:sp>
        <p:nvSpPr>
          <p:cNvPr id="17" name="Oval 16"/>
          <p:cNvSpPr/>
          <p:nvPr/>
        </p:nvSpPr>
        <p:spPr>
          <a:xfrm>
            <a:off x="9627291" y="509108"/>
            <a:ext cx="1463040" cy="146304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</a:t>
            </a: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061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25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2" t="33336" r="2142" b="33336"/>
          <a:stretch/>
        </p:blipFill>
        <p:spPr>
          <a:xfrm>
            <a:off x="892394" y="2895600"/>
            <a:ext cx="10545257" cy="27432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 rot="5400000">
            <a:off x="1592932" y="2322567"/>
            <a:ext cx="762001" cy="384066"/>
            <a:chOff x="1025023" y="1615381"/>
            <a:chExt cx="2023040" cy="1102597"/>
          </a:xfrm>
        </p:grpSpPr>
        <p:sp>
          <p:nvSpPr>
            <p:cNvPr id="4" name="Down Arrow 3"/>
            <p:cNvSpPr/>
            <p:nvPr/>
          </p:nvSpPr>
          <p:spPr>
            <a:xfrm rot="5400000">
              <a:off x="1485244" y="1155160"/>
              <a:ext cx="1102597" cy="202304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Down Arrow 4"/>
            <p:cNvSpPr/>
            <p:nvPr/>
          </p:nvSpPr>
          <p:spPr>
            <a:xfrm rot="5400000">
              <a:off x="1857370" y="1251637"/>
              <a:ext cx="551299" cy="18300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101983" y="1018041"/>
            <a:ext cx="2301624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</a:t>
            </a: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chữ nhật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 rot="5400000">
            <a:off x="5775778" y="2435260"/>
            <a:ext cx="762001" cy="384066"/>
            <a:chOff x="1025023" y="1615381"/>
            <a:chExt cx="2023040" cy="1102597"/>
          </a:xfrm>
        </p:grpSpPr>
        <p:sp>
          <p:nvSpPr>
            <p:cNvPr id="8" name="Down Arrow 7"/>
            <p:cNvSpPr/>
            <p:nvPr/>
          </p:nvSpPr>
          <p:spPr>
            <a:xfrm rot="5400000">
              <a:off x="1485244" y="1155160"/>
              <a:ext cx="1102597" cy="202304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Down Arrow 4"/>
            <p:cNvSpPr/>
            <p:nvPr/>
          </p:nvSpPr>
          <p:spPr>
            <a:xfrm rot="5400000">
              <a:off x="1857370" y="1251637"/>
              <a:ext cx="551299" cy="18300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>
            <a:off x="10005523" y="2435260"/>
            <a:ext cx="762001" cy="384066"/>
            <a:chOff x="1025023" y="1615381"/>
            <a:chExt cx="2023040" cy="1102597"/>
          </a:xfrm>
        </p:grpSpPr>
        <p:sp>
          <p:nvSpPr>
            <p:cNvPr id="15" name="Down Arrow 14"/>
            <p:cNvSpPr/>
            <p:nvPr/>
          </p:nvSpPr>
          <p:spPr>
            <a:xfrm rot="5400000">
              <a:off x="1485244" y="1155160"/>
              <a:ext cx="1102597" cy="202304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Down Arrow 4"/>
            <p:cNvSpPr/>
            <p:nvPr/>
          </p:nvSpPr>
          <p:spPr>
            <a:xfrm rot="5400000">
              <a:off x="1857370" y="1251637"/>
              <a:ext cx="551299" cy="18300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/>
            </a:p>
          </p:txBody>
        </p:sp>
      </p:grpSp>
      <p:sp>
        <p:nvSpPr>
          <p:cNvPr id="17" name="Oval 16"/>
          <p:cNvSpPr/>
          <p:nvPr/>
        </p:nvSpPr>
        <p:spPr>
          <a:xfrm>
            <a:off x="9626067" y="509108"/>
            <a:ext cx="1463040" cy="146304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</a:t>
            </a: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242412" y="509108"/>
            <a:ext cx="1463040" cy="146304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</a:t>
            </a: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905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25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84" t="65309" b="1363"/>
          <a:stretch/>
        </p:blipFill>
        <p:spPr>
          <a:xfrm>
            <a:off x="911146" y="3276600"/>
            <a:ext cx="10545257" cy="27432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 rot="5400000">
            <a:off x="1483316" y="2725288"/>
            <a:ext cx="762001" cy="384066"/>
            <a:chOff x="1025023" y="1615381"/>
            <a:chExt cx="2023040" cy="1102597"/>
          </a:xfrm>
        </p:grpSpPr>
        <p:sp>
          <p:nvSpPr>
            <p:cNvPr id="4" name="Down Arrow 3"/>
            <p:cNvSpPr/>
            <p:nvPr/>
          </p:nvSpPr>
          <p:spPr>
            <a:xfrm rot="5400000">
              <a:off x="1485244" y="1155160"/>
              <a:ext cx="1102597" cy="202304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Down Arrow 4"/>
            <p:cNvSpPr/>
            <p:nvPr/>
          </p:nvSpPr>
          <p:spPr>
            <a:xfrm rot="5400000">
              <a:off x="1857370" y="1251637"/>
              <a:ext cx="551299" cy="18300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132796" y="368878"/>
            <a:ext cx="1463040" cy="19974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</a:t>
            </a: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chữ nhật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 rot="5400000">
            <a:off x="5610742" y="2725288"/>
            <a:ext cx="762001" cy="384066"/>
            <a:chOff x="1025023" y="1615381"/>
            <a:chExt cx="2023040" cy="1102597"/>
          </a:xfrm>
        </p:grpSpPr>
        <p:sp>
          <p:nvSpPr>
            <p:cNvPr id="8" name="Down Arrow 7"/>
            <p:cNvSpPr/>
            <p:nvPr/>
          </p:nvSpPr>
          <p:spPr>
            <a:xfrm rot="5400000">
              <a:off x="1485244" y="1155160"/>
              <a:ext cx="1102597" cy="202304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Down Arrow 4"/>
            <p:cNvSpPr/>
            <p:nvPr/>
          </p:nvSpPr>
          <p:spPr>
            <a:xfrm rot="5400000">
              <a:off x="1857370" y="1251637"/>
              <a:ext cx="551299" cy="18300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313949" y="449876"/>
            <a:ext cx="3355583" cy="1695059"/>
            <a:chOff x="4563340" y="277090"/>
            <a:chExt cx="3355583" cy="1695059"/>
          </a:xfrm>
        </p:grpSpPr>
        <p:sp>
          <p:nvSpPr>
            <p:cNvPr id="11" name="Isosceles Triangle 10"/>
            <p:cNvSpPr/>
            <p:nvPr/>
          </p:nvSpPr>
          <p:spPr>
            <a:xfrm>
              <a:off x="5095178" y="622663"/>
              <a:ext cx="2291908" cy="1349486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Isosceles Triangle 11"/>
            <p:cNvSpPr/>
            <p:nvPr/>
          </p:nvSpPr>
          <p:spPr>
            <a:xfrm>
              <a:off x="4563340" y="277090"/>
              <a:ext cx="3355583" cy="1632878"/>
            </a:xfrm>
            <a:prstGeom prst="triangl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Hình </a:t>
              </a:r>
            </a:p>
            <a:p>
              <a:pPr algn="ctr"/>
              <a:r>
                <a:rPr lang="en-US" sz="28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tam giác</a:t>
              </a:r>
              <a:endPara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 rot="5400000">
            <a:off x="9936638" y="2696638"/>
            <a:ext cx="762001" cy="384066"/>
            <a:chOff x="1025023" y="1615381"/>
            <a:chExt cx="2023040" cy="1102597"/>
          </a:xfrm>
        </p:grpSpPr>
        <p:sp>
          <p:nvSpPr>
            <p:cNvPr id="19" name="Down Arrow 18"/>
            <p:cNvSpPr/>
            <p:nvPr/>
          </p:nvSpPr>
          <p:spPr>
            <a:xfrm rot="5400000">
              <a:off x="1485244" y="1155160"/>
              <a:ext cx="1102597" cy="2023040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Down Arrow 4"/>
            <p:cNvSpPr/>
            <p:nvPr/>
          </p:nvSpPr>
          <p:spPr>
            <a:xfrm rot="5400000">
              <a:off x="1857370" y="1251637"/>
              <a:ext cx="551299" cy="18300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9586119" y="897035"/>
            <a:ext cx="1463040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</a:t>
            </a:r>
          </a:p>
          <a:p>
            <a:pPr algn="ctr"/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695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326" r="17685"/>
          <a:stretch/>
        </p:blipFill>
        <p:spPr>
          <a:xfrm>
            <a:off x="1035758" y="2391845"/>
            <a:ext cx="4046673" cy="4460559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213519" y="183218"/>
            <a:ext cx="4953000" cy="2585323"/>
            <a:chOff x="597668" y="433944"/>
            <a:chExt cx="4953000" cy="2585323"/>
          </a:xfrm>
        </p:grpSpPr>
        <p:sp>
          <p:nvSpPr>
            <p:cNvPr id="44" name="Oval 43"/>
            <p:cNvSpPr/>
            <p:nvPr/>
          </p:nvSpPr>
          <p:spPr>
            <a:xfrm>
              <a:off x="597668" y="519034"/>
              <a:ext cx="690093" cy="6900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2</a:t>
              </a:r>
              <a:endPara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35820" y="433944"/>
              <a:ext cx="4214848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4350" indent="-514350" algn="just">
                <a:lnSpc>
                  <a:spcPct val="150000"/>
                </a:lnSpc>
                <a:buAutoNum type="alphaLcParenR"/>
              </a:pPr>
              <a:r>
                <a:rPr lang="en-US" sz="36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Em hãy xếp các que tính để được hình bên dưới.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6443780" y="328305"/>
            <a:ext cx="54634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36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Em hãy xếp 5 que tính thành một hình có 2 hình tam giác.</a:t>
            </a:r>
            <a:endParaRPr lang="en-US" sz="36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6080919" y="442605"/>
            <a:ext cx="0" cy="632997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090819" y="2133600"/>
            <a:ext cx="1828800" cy="228600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7262019" y="2159000"/>
            <a:ext cx="1828800" cy="228600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262019" y="4430486"/>
            <a:ext cx="3657600" cy="28353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9090819" y="4410376"/>
            <a:ext cx="1828800" cy="228600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262019" y="4458838"/>
            <a:ext cx="1828800" cy="228600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7952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13519" y="152400"/>
            <a:ext cx="11658600" cy="785068"/>
            <a:chOff x="597668" y="449759"/>
            <a:chExt cx="11658600" cy="785068"/>
          </a:xfrm>
        </p:grpSpPr>
        <p:sp>
          <p:nvSpPr>
            <p:cNvPr id="44" name="Oval 43"/>
            <p:cNvSpPr/>
            <p:nvPr/>
          </p:nvSpPr>
          <p:spPr>
            <a:xfrm>
              <a:off x="597668" y="449759"/>
              <a:ext cx="690093" cy="6900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35820" y="526941"/>
              <a:ext cx="109204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Hình thích hợp đặt vào dấu “?” là hình nào?</a:t>
              </a:r>
              <a:endPara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74676" y="868169"/>
            <a:ext cx="937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08919" y="1066800"/>
            <a:ext cx="9448800" cy="220621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229325" y="1310018"/>
            <a:ext cx="822960" cy="82296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129030" y="1310018"/>
            <a:ext cx="822960" cy="82296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028735" y="1310018"/>
            <a:ext cx="822960" cy="82296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928440" y="1310018"/>
            <a:ext cx="822960" cy="82296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828145" y="1310018"/>
            <a:ext cx="822960" cy="82296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727850" y="1310018"/>
            <a:ext cx="822960" cy="82296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527260" y="1310018"/>
            <a:ext cx="822960" cy="82296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9435104" y="1310018"/>
            <a:ext cx="822960" cy="82296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620080" y="1310018"/>
            <a:ext cx="822960" cy="82296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30742" y="2438400"/>
            <a:ext cx="937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A.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40589" y="2438400"/>
            <a:ext cx="937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B.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850436" y="2438400"/>
            <a:ext cx="937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C.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868860" y="2323326"/>
            <a:ext cx="822960" cy="82296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164411" y="2323326"/>
            <a:ext cx="822960" cy="82296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8529014" y="2285378"/>
            <a:ext cx="822960" cy="82296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220470" y="2485424"/>
            <a:ext cx="640080" cy="64008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66522" y="3810000"/>
            <a:ext cx="937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500765" y="4008631"/>
            <a:ext cx="9448800" cy="2206210"/>
            <a:chOff x="1500765" y="4008631"/>
            <a:chExt cx="9448800" cy="2206210"/>
          </a:xfrm>
        </p:grpSpPr>
        <p:sp>
          <p:nvSpPr>
            <p:cNvPr id="34" name="Rounded Rectangle 33"/>
            <p:cNvSpPr/>
            <p:nvPr/>
          </p:nvSpPr>
          <p:spPr>
            <a:xfrm>
              <a:off x="1500765" y="4008631"/>
              <a:ext cx="9448800" cy="220621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1813719" y="4376364"/>
              <a:ext cx="876570" cy="755664"/>
            </a:xfrm>
            <a:prstGeom prst="triangle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2868746" y="4342716"/>
              <a:ext cx="822960" cy="822960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83245" y="4388436"/>
              <a:ext cx="731520" cy="731520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/>
            <p:cNvSpPr/>
            <p:nvPr/>
          </p:nvSpPr>
          <p:spPr>
            <a:xfrm>
              <a:off x="4822798" y="4376364"/>
              <a:ext cx="876570" cy="755664"/>
            </a:xfrm>
            <a:prstGeom prst="triangle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5877825" y="4342716"/>
              <a:ext cx="822960" cy="822960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892324" y="4388436"/>
              <a:ext cx="731520" cy="731520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881569" y="4342716"/>
              <a:ext cx="822960" cy="822960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9896068" y="4388436"/>
              <a:ext cx="731520" cy="731520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Oval 45"/>
          <p:cNvSpPr/>
          <p:nvPr/>
        </p:nvSpPr>
        <p:spPr>
          <a:xfrm>
            <a:off x="7850436" y="4309068"/>
            <a:ext cx="822960" cy="82296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220130" y="5448304"/>
            <a:ext cx="937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A.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Isosceles Triangle 52"/>
          <p:cNvSpPr/>
          <p:nvPr/>
        </p:nvSpPr>
        <p:spPr>
          <a:xfrm>
            <a:off x="3912554" y="5354112"/>
            <a:ext cx="876570" cy="755664"/>
          </a:xfrm>
          <a:prstGeom prst="triangle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478138" y="5448304"/>
            <a:ext cx="937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B.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6164411" y="5320464"/>
            <a:ext cx="822960" cy="822960"/>
          </a:xfrm>
          <a:prstGeom prst="ellipse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790650" y="5448304"/>
            <a:ext cx="937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C.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574734" y="5383329"/>
            <a:ext cx="731520" cy="731520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3220130" y="5534502"/>
            <a:ext cx="640080" cy="64008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080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 animBg="1"/>
      <p:bldP spid="28" grpId="0" animBg="1"/>
      <p:bldP spid="31" grpId="0" animBg="1"/>
      <p:bldP spid="6" grpId="0" animBg="1"/>
      <p:bldP spid="33" grpId="0"/>
      <p:bldP spid="46" grpId="0"/>
      <p:bldP spid="52" grpId="0"/>
      <p:bldP spid="53" grpId="0" animBg="1"/>
      <p:bldP spid="54" grpId="0"/>
      <p:bldP spid="55" grpId="0" animBg="1"/>
      <p:bldP spid="56" grpId="0"/>
      <p:bldP spid="57" grpId="0" animBg="1"/>
      <p:bldP spid="5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2258</TotalTime>
  <Words>197</Words>
  <Application>Microsoft Office PowerPoint</Application>
  <PresentationFormat>Custom</PresentationFormat>
  <Paragraphs>60</Paragraphs>
  <Slides>13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Minh1082QN</cp:lastModifiedBy>
  <cp:revision>211</cp:revision>
  <dcterms:created xsi:type="dcterms:W3CDTF">2021-05-23T10:25:42Z</dcterms:created>
  <dcterms:modified xsi:type="dcterms:W3CDTF">2021-08-20T08:53:25Z</dcterms:modified>
</cp:coreProperties>
</file>