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9" r:id="rId3"/>
    <p:sldId id="280" r:id="rId4"/>
    <p:sldId id="283" r:id="rId5"/>
    <p:sldId id="284" r:id="rId6"/>
    <p:sldId id="290" r:id="rId7"/>
    <p:sldId id="291" r:id="rId8"/>
    <p:sldId id="292" r:id="rId9"/>
    <p:sldId id="285" r:id="rId10"/>
    <p:sldId id="286" r:id="rId11"/>
    <p:sldId id="287" r:id="rId12"/>
    <p:sldId id="293" r:id="rId13"/>
    <p:sldId id="260" r:id="rId14"/>
    <p:sldId id="279" r:id="rId15"/>
    <p:sldId id="278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768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21" t="80897" r="66773" b="6703"/>
          <a:stretch/>
        </p:blipFill>
        <p:spPr>
          <a:xfrm>
            <a:off x="888280" y="2133600"/>
            <a:ext cx="2507439" cy="24414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75" t="80869" r="23319" b="6731"/>
          <a:stretch/>
        </p:blipFill>
        <p:spPr>
          <a:xfrm>
            <a:off x="6842919" y="2133600"/>
            <a:ext cx="2507439" cy="244145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7340" y="2377240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340" y="3537117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3085" y="2377240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73085" y="3537117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019" y="2377240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+ 1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81759" y="236542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1019" y="3537117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81759" y="3525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29859" y="2377240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+ 1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140599" y="2371331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29859" y="3537117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+ 4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140599" y="3525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81759" y="236542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81759" y="3525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1140599" y="2371331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1140599" y="3525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854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6618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4448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236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304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5" t="9418" r="9519" b="76613"/>
          <a:stretch/>
        </p:blipFill>
        <p:spPr>
          <a:xfrm>
            <a:off x="2665085" y="828820"/>
            <a:ext cx="6724988" cy="1774390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56618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4448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854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6618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4448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236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5304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618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4448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4" t="29620" r="6880" b="53433"/>
          <a:stretch/>
        </p:blipFill>
        <p:spPr>
          <a:xfrm>
            <a:off x="2665085" y="3657600"/>
            <a:ext cx="6724988" cy="21526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50779" y="4349204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3" t="79661" r="9761" b="10524"/>
          <a:stretch/>
        </p:blipFill>
        <p:spPr>
          <a:xfrm>
            <a:off x="1102677" y="3970068"/>
            <a:ext cx="9758521" cy="1821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8" t="61111" r="9386" b="29074"/>
          <a:stretch/>
        </p:blipFill>
        <p:spPr>
          <a:xfrm>
            <a:off x="1102678" y="842692"/>
            <a:ext cx="9758521" cy="18211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9475" y="982392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3519" y="4149293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119" y="2899209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+ 3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33859" y="28873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33859" y="28873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5009" y="2899209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+ 2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25749" y="28873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25749" y="28873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06899" y="2899209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+ 2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317639" y="28873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317639" y="28873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3119" y="5924550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+ 1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933859" y="591273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933859" y="591273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15009" y="5924550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625749" y="591273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625749" y="591273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06899" y="5924550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+ 1 = 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317639" y="591273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0317639" y="591273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3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51" grpId="0" animBg="1"/>
      <p:bldP spid="54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10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Gộp lại thì bằng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1" t="39441" r="57652" b="45397"/>
          <a:stretch/>
        </p:blipFill>
        <p:spPr>
          <a:xfrm>
            <a:off x="914272" y="2343835"/>
            <a:ext cx="3429000" cy="2926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319" y="1447800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00338" y="1524000"/>
            <a:ext cx="5437981" cy="914400"/>
          </a:xfrm>
          <a:prstGeom prst="wedgeRoundRectCallout">
            <a:avLst>
              <a:gd name="adj1" fmla="val -54608"/>
              <a:gd name="adj2" fmla="val 4172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Gộp 3 quả bóng và 2 quả bóng được mấy quả bóng?</a:t>
            </a:r>
            <a:endParaRPr lang="en-US" sz="2800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036" y="2537651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6062" y="259741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2544" y="233759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512" y="2697884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364" y="2802903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14" y="5391835"/>
            <a:ext cx="44340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quả bóng và 2 quả bóng được 5 quả bóng.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18509" y="2094131"/>
            <a:ext cx="6477000" cy="3695747"/>
            <a:chOff x="5218509" y="2094131"/>
            <a:chExt cx="6477000" cy="3695747"/>
          </a:xfrm>
        </p:grpSpPr>
        <p:sp>
          <p:nvSpPr>
            <p:cNvPr id="12" name="Rounded Rectangle 11"/>
            <p:cNvSpPr/>
            <p:nvPr/>
          </p:nvSpPr>
          <p:spPr>
            <a:xfrm>
              <a:off x="5218509" y="2094131"/>
              <a:ext cx="6477000" cy="3695747"/>
            </a:xfrm>
            <a:prstGeom prst="roundRect">
              <a:avLst/>
            </a:prstGeom>
            <a:solidFill>
              <a:srgbClr val="FF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171009" y="2305652"/>
              <a:ext cx="4572001" cy="913078"/>
            </a:xfrm>
            <a:prstGeom prst="round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78" t="49874" r="75978" b="30872"/>
            <a:stretch/>
          </p:blipFill>
          <p:spPr>
            <a:xfrm>
              <a:off x="6260530" y="2352249"/>
              <a:ext cx="707530" cy="8198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78" t="49874" r="75978" b="30872"/>
            <a:stretch/>
          </p:blipFill>
          <p:spPr>
            <a:xfrm>
              <a:off x="7036191" y="2352249"/>
              <a:ext cx="707530" cy="8198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78" t="49874" r="75978" b="30872"/>
            <a:stretch/>
          </p:blipFill>
          <p:spPr>
            <a:xfrm>
              <a:off x="7811852" y="2352249"/>
              <a:ext cx="707530" cy="8198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67" t="50746" r="51434" b="30461"/>
            <a:stretch/>
          </p:blipFill>
          <p:spPr>
            <a:xfrm>
              <a:off x="9107164" y="2345254"/>
              <a:ext cx="817563" cy="8338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67" t="50746" r="51434" b="30461"/>
            <a:stretch/>
          </p:blipFill>
          <p:spPr>
            <a:xfrm>
              <a:off x="9910500" y="2345254"/>
              <a:ext cx="817563" cy="833874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239961" y="3480145"/>
            <a:ext cx="44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+ 2 = 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07164" y="3480144"/>
            <a:ext cx="562773" cy="769441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4803" y="4401986"/>
            <a:ext cx="589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cộng hai bằng năm.</a:t>
            </a:r>
          </a:p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 cộng: +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014" y="5391835"/>
            <a:ext cx="44340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“Gộp lại” nghĩa là ta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2544" y="1143000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  <p:bldP spid="9" grpId="0"/>
      <p:bldP spid="10" grpId="0"/>
      <p:bldP spid="11" grpId="0" animBg="1"/>
      <p:bldP spid="21" grpId="0"/>
      <p:bldP spid="22" grpId="0" animBg="1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19" y="1447800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52" y="2438400"/>
            <a:ext cx="11395172" cy="2667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85239" y="2942834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+ 3 = 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87292" y="3712275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 cộng ba bằng bốn.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85987" y="2949714"/>
            <a:ext cx="5627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8639153"/>
              </p:ext>
            </p:extLst>
          </p:nvPr>
        </p:nvGraphicFramePr>
        <p:xfrm>
          <a:off x="9530699" y="1143000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142241"/>
              </p:ext>
            </p:extLst>
          </p:nvPr>
        </p:nvGraphicFramePr>
        <p:xfrm>
          <a:off x="289719" y="111857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916" y="2895600"/>
            <a:ext cx="206781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HP001 4 hàng" pitchFamily="34" charset="0"/>
              </a:rPr>
              <a:t>+</a:t>
            </a:r>
            <a:endParaRPr lang="en-US" sz="12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13679" y="283029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15917" y="553401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8567535"/>
              </p:ext>
            </p:extLst>
          </p:nvPr>
        </p:nvGraphicFramePr>
        <p:xfrm>
          <a:off x="4866535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4596849"/>
              </p:ext>
            </p:extLst>
          </p:nvPr>
        </p:nvGraphicFramePr>
        <p:xfrm>
          <a:off x="7198949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4389" y="2921437"/>
            <a:ext cx="7376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HP001 4 hàng" pitchFamily="34" charset="0"/>
              </a:rPr>
              <a:t>1 + 2 = 3</a:t>
            </a:r>
            <a:endParaRPr lang="en-US" sz="115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9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2.22222E-6 L 0.04803 0.0002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602E-6 1.11111E-6 L 0.00026 0.08472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265</Words>
  <Application>Microsoft Office PowerPoint</Application>
  <PresentationFormat>Custom</PresentationFormat>
  <Paragraphs>103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72</cp:revision>
  <dcterms:created xsi:type="dcterms:W3CDTF">2021-05-23T10:25:42Z</dcterms:created>
  <dcterms:modified xsi:type="dcterms:W3CDTF">2021-08-20T08:53:39Z</dcterms:modified>
</cp:coreProperties>
</file>