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75" r:id="rId4"/>
    <p:sldId id="271" r:id="rId5"/>
    <p:sldId id="300" r:id="rId6"/>
    <p:sldId id="301" r:id="rId7"/>
    <p:sldId id="288" r:id="rId8"/>
    <p:sldId id="289" r:id="rId9"/>
    <p:sldId id="273" r:id="rId10"/>
    <p:sldId id="302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05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87C"/>
    <a:srgbClr val="EABBEF"/>
    <a:srgbClr val="9A57CD"/>
    <a:srgbClr val="FF6600"/>
    <a:srgbClr val="F8F856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060" autoAdjust="0"/>
  </p:normalViewPr>
  <p:slideViewPr>
    <p:cSldViewPr>
      <p:cViewPr varScale="1">
        <p:scale>
          <a:sx n="80" d="100"/>
          <a:sy n="80" d="100"/>
        </p:scale>
        <p:origin x="725" y="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Ngôi</a:t>
            </a:r>
            <a:r>
              <a:rPr lang="en-US" baseline="0"/>
              <a:t> sao may mắn, HS đc tặng quà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806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00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74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d86ff3bbe_0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d86ff3bbe_0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0738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/>
              <a:t>Trả lời đúng, quay về thì cây tự mọc lên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4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8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3371" y="92755"/>
            <a:ext cx="2024526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79954" y="4479232"/>
            <a:ext cx="4244045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5105" y="3805405"/>
            <a:ext cx="12151614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9730273" y="4637065"/>
            <a:ext cx="243156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1852" y="24"/>
            <a:ext cx="3507564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15196" y="3429000"/>
            <a:ext cx="7131513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15196" y="2186600"/>
            <a:ext cx="7131513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15163" y="4109000"/>
            <a:ext cx="7131513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38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9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26" Type="http://schemas.openxmlformats.org/officeDocument/2006/relationships/slide" Target="slide17.xml"/><Relationship Id="rId3" Type="http://schemas.openxmlformats.org/officeDocument/2006/relationships/image" Target="../media/image18.png"/><Relationship Id="rId21" Type="http://schemas.microsoft.com/office/2007/relationships/hdphoto" Target="../media/hdphoto13.wdp"/><Relationship Id="rId7" Type="http://schemas.openxmlformats.org/officeDocument/2006/relationships/slide" Target="slide18.xml"/><Relationship Id="rId12" Type="http://schemas.openxmlformats.org/officeDocument/2006/relationships/image" Target="../media/image23.png"/><Relationship Id="rId17" Type="http://schemas.microsoft.com/office/2007/relationships/hdphoto" Target="../media/hdphoto11.wdp"/><Relationship Id="rId25" Type="http://schemas.openxmlformats.org/officeDocument/2006/relationships/slide" Target="slide1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24" Type="http://schemas.openxmlformats.org/officeDocument/2006/relationships/slide" Target="slide15.xml"/><Relationship Id="rId5" Type="http://schemas.openxmlformats.org/officeDocument/2006/relationships/image" Target="../media/image19.png"/><Relationship Id="rId15" Type="http://schemas.microsoft.com/office/2007/relationships/hdphoto" Target="../media/hdphoto10.wdp"/><Relationship Id="rId23" Type="http://schemas.openxmlformats.org/officeDocument/2006/relationships/slide" Target="slide14.xml"/><Relationship Id="rId28" Type="http://schemas.microsoft.com/office/2007/relationships/hdphoto" Target="../media/hdphoto14.wdp"/><Relationship Id="rId10" Type="http://schemas.openxmlformats.org/officeDocument/2006/relationships/image" Target="../media/image22.png"/><Relationship Id="rId19" Type="http://schemas.microsoft.com/office/2007/relationships/hdphoto" Target="../media/hdphoto12.wdp"/><Relationship Id="rId4" Type="http://schemas.microsoft.com/office/2007/relationships/hdphoto" Target="../media/hdphoto6.wdp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slide" Target="slide13.xml"/><Relationship Id="rId27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31.jpe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34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38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6.jpeg"/><Relationship Id="rId5" Type="http://schemas.openxmlformats.org/officeDocument/2006/relationships/audio" Target="../media/audio2.wav"/><Relationship Id="rId15" Type="http://schemas.openxmlformats.org/officeDocument/2006/relationships/image" Target="../media/image39.jpeg"/><Relationship Id="rId10" Type="http://schemas.openxmlformats.org/officeDocument/2006/relationships/image" Target="../media/image35.jpg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85318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26855" y="5768508"/>
            <a:ext cx="901145" cy="8510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019050" y="5768508"/>
            <a:ext cx="901144" cy="8510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7048684" cy="690093"/>
            <a:chOff x="597668" y="449759"/>
            <a:chExt cx="7048684" cy="690093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7"/>
              <a:ext cx="632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991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bánh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036" y="135997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đĩa có 6 cái bánh.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7919" y="486456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5933" y="486456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66549" y="5768508"/>
            <a:ext cx="901144" cy="851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76360" y="5768508"/>
            <a:ext cx="901145" cy="85108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3102391" y="4800600"/>
            <a:ext cx="670049" cy="699868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63860" y="135997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đĩa có 9 cái bánh.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40223" y="486456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58194" y="483981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sp>
        <p:nvSpPr>
          <p:cNvPr id="54" name="Oval 53"/>
          <p:cNvSpPr/>
          <p:nvPr/>
        </p:nvSpPr>
        <p:spPr>
          <a:xfrm>
            <a:off x="6811195" y="4864566"/>
            <a:ext cx="670049" cy="699868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24" y="2191896"/>
            <a:ext cx="3845808" cy="192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2001884" y="3082280"/>
            <a:ext cx="559965" cy="539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2270474" y="2515659"/>
            <a:ext cx="559965" cy="539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2918539" y="2476314"/>
            <a:ext cx="559965" cy="5395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2638556" y="3164585"/>
            <a:ext cx="559965" cy="5395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1889919" y="4893186"/>
            <a:ext cx="559965" cy="5395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3834238" y="4893186"/>
            <a:ext cx="559965" cy="53958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4512865" y="4893186"/>
            <a:ext cx="559965" cy="5395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23" y="2054444"/>
            <a:ext cx="3845808" cy="19229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09519" y="1449694"/>
            <a:ext cx="0" cy="4899873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062119" y="2343305"/>
            <a:ext cx="533400" cy="50700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7795419" y="2850307"/>
            <a:ext cx="533400" cy="5070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862219" y="2191896"/>
            <a:ext cx="533400" cy="50700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9527964" y="2335788"/>
            <a:ext cx="533400" cy="50700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381783" y="3139579"/>
            <a:ext cx="533400" cy="50700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506287" y="2657583"/>
            <a:ext cx="533400" cy="50700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7936367" y="4658442"/>
            <a:ext cx="533400" cy="50700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7628000" y="5179267"/>
            <a:ext cx="533400" cy="50700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239587" y="5187731"/>
            <a:ext cx="533400" cy="50700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9920194" y="4680729"/>
            <a:ext cx="533400" cy="50700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9920429" y="5216380"/>
            <a:ext cx="533400" cy="50700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10441348" y="5216380"/>
            <a:ext cx="533400" cy="50700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10453829" y="4680729"/>
            <a:ext cx="533400" cy="50700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1889919" y="4867306"/>
            <a:ext cx="559965" cy="5395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3838461" y="4909458"/>
            <a:ext cx="559965" cy="53958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670" b="78522" l="53308" r="92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21583" r="7689" b="21720"/>
          <a:stretch/>
        </p:blipFill>
        <p:spPr>
          <a:xfrm>
            <a:off x="4517088" y="4909458"/>
            <a:ext cx="559965" cy="53958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7941422" y="4648200"/>
            <a:ext cx="533400" cy="50700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7633055" y="5169025"/>
            <a:ext cx="533400" cy="50700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977" b="80370" l="7000" r="4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8563" r="50000" b="16955"/>
          <a:stretch/>
        </p:blipFill>
        <p:spPr>
          <a:xfrm>
            <a:off x="8244642" y="5177489"/>
            <a:ext cx="533400" cy="5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4701E-6 2.48555E-6 L 0.12112 -0.27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6" y="-1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97E-6 2.48555E-6 L -0.04489 -0.252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5" y="-126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778E-6 -1.40611E-6 L -0.06941 -0.30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" y="-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592E-6 3.14524E-6 L 0.1015 -0.2918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5" y="-1459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642E-6 -3.19149E-6 L 0.13894 -0.337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1" y="-1688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588E-6 -1.16559E-6 L 0.12003 -0.2604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1" y="-13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trang trại – A farm Free Vector file EPS | Diễn đàn chia sẻ file  thiết kế đồ họa miễn ph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b="15072"/>
          <a:stretch/>
        </p:blipFill>
        <p:spPr bwMode="auto">
          <a:xfrm>
            <a:off x="0" y="-8467"/>
            <a:ext cx="12161838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c2/63/17/c26317cbccd94cdf364addd106ca3bb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13" y="2377365"/>
            <a:ext cx="2405711" cy="322984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10" y="4379414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1" y="4343401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9111" y="5353313"/>
            <a:ext cx="9628122" cy="1107996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Khu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vườn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bí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ẩn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49" y="4643498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30" y="4607485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95407" y="3973013"/>
            <a:ext cx="810789" cy="81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056" y="304800"/>
            <a:ext cx="522413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5154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3.82716E-6 L -1.38889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9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allAtOnce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05" y="-123035"/>
            <a:ext cx="12509320" cy="7053944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pinimg.com/564x/c2/63/17/c26317cbccd94cdf364addd106ca3bb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64" l="3375" r="92718">
                        <a14:backgroundMark x1="7993" y1="69231" x2="11901" y2="82626"/>
                        <a14:backgroundMark x1="74423" y1="69761" x2="73002" y2="78382"/>
                        <a14:backgroundMark x1="83837" y1="77188" x2="80817" y2="8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41" y="958036"/>
            <a:ext cx="2523117" cy="33874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13" y="5947109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506" y="2243108"/>
            <a:ext cx="1262266" cy="125193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249" y="2302029"/>
            <a:ext cx="1262266" cy="12519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453" y="4936026"/>
            <a:ext cx="1262266" cy="125193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919" y="4936026"/>
            <a:ext cx="1262266" cy="1251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491" y="4936026"/>
            <a:ext cx="1262266" cy="125193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23" b="47949" l="29343" r="73723">
                        <a14:foregroundMark x1="42190" y1="36035" x2="53577" y2="44531"/>
                        <a14:foregroundMark x1="51825" y1="38867" x2="42482" y2="39551"/>
                        <a14:foregroundMark x1="45547" y1="44629" x2="49197" y2="36426"/>
                        <a14:foregroundMark x1="49635" y1="37598" x2="50657" y2="38184"/>
                      </a14:backgroundRemoval>
                    </a14:imgEffect>
                  </a14:imgLayer>
                </a14:imgProps>
              </a:ext>
            </a:extLst>
          </a:blip>
          <a:srcRect l="24023" t="24324" r="20603" b="50982"/>
          <a:stretch/>
        </p:blipFill>
        <p:spPr>
          <a:xfrm rot="20731331">
            <a:off x="752051" y="1525374"/>
            <a:ext cx="1849514" cy="123606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1329816" y="990600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4420321" y="974115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4865590" y="632627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5124529" y="1093104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394" b="89840" l="55240" r="100000">
                        <a14:foregroundMark x1="72114" y1="70588" x2="82416" y2="74332"/>
                      </a14:backgroundRemoval>
                    </a14:imgEffect>
                  </a14:imgLayer>
                </a14:imgProps>
              </a:ext>
            </a:extLst>
          </a:blip>
          <a:srcRect l="52842" t="38592"/>
          <a:stretch/>
        </p:blipFill>
        <p:spPr>
          <a:xfrm rot="21323107">
            <a:off x="4383556" y="1496146"/>
            <a:ext cx="1199733" cy="156057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124" b="71685" l="533" r="26643"/>
                    </a14:imgEffect>
                  </a14:imgLayer>
                </a14:imgProps>
              </a:ext>
            </a:extLst>
          </a:blip>
          <a:srcRect t="42809" r="74156" b="28427"/>
          <a:stretch/>
        </p:blipFill>
        <p:spPr>
          <a:xfrm>
            <a:off x="2194719" y="4478722"/>
            <a:ext cx="1348522" cy="118927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0000" l="8889" r="90000">
                        <a14:backgroundMark x1="39259" y1="48222" x2="39259" y2="48222"/>
                      </a14:backgroundRemoval>
                    </a14:imgEffect>
                  </a14:imgLayer>
                </a14:imgProps>
              </a:ext>
            </a:extLst>
          </a:blip>
          <a:srcRect b="19454"/>
          <a:stretch/>
        </p:blipFill>
        <p:spPr>
          <a:xfrm>
            <a:off x="5350959" y="4073807"/>
            <a:ext cx="1063464" cy="143117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8155" l="0" r="100000"/>
                    </a14:imgEffect>
                  </a14:imgLayer>
                </a14:imgProps>
              </a:ext>
            </a:extLst>
          </a:blip>
          <a:srcRect b="9909"/>
          <a:stretch/>
        </p:blipFill>
        <p:spPr>
          <a:xfrm>
            <a:off x="8214519" y="4518466"/>
            <a:ext cx="1412168" cy="99448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2668690" y="3911913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5422058" y="4069896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9187857" y="4104983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8506085" y="3908599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6105638" y="4020172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0" name="Rectangle 139">
            <a:hlinkClick r:id="rId22" action="ppaction://hlinksldjump"/>
          </p:cNvPr>
          <p:cNvSpPr/>
          <p:nvPr/>
        </p:nvSpPr>
        <p:spPr>
          <a:xfrm>
            <a:off x="1310486" y="3244626"/>
            <a:ext cx="552002" cy="784632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>
            <a:hlinkClick r:id="rId23" action="ppaction://hlinksldjump"/>
          </p:cNvPr>
          <p:cNvSpPr/>
          <p:nvPr/>
        </p:nvSpPr>
        <p:spPr>
          <a:xfrm>
            <a:off x="4696717" y="3330168"/>
            <a:ext cx="552002" cy="784632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>
            <a:hlinkClick r:id="rId24" action="ppaction://hlinksldjump"/>
          </p:cNvPr>
          <p:cNvSpPr/>
          <p:nvPr/>
        </p:nvSpPr>
        <p:spPr>
          <a:xfrm>
            <a:off x="2559071" y="5933831"/>
            <a:ext cx="552002" cy="784632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>
            <a:hlinkClick r:id="rId25" action="ppaction://hlinksldjump"/>
          </p:cNvPr>
          <p:cNvSpPr/>
          <p:nvPr/>
        </p:nvSpPr>
        <p:spPr>
          <a:xfrm>
            <a:off x="5465984" y="5913425"/>
            <a:ext cx="552002" cy="784632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>
            <a:hlinkClick r:id="rId26" action="ppaction://hlinksldjump"/>
          </p:cNvPr>
          <p:cNvSpPr/>
          <p:nvPr/>
        </p:nvSpPr>
        <p:spPr>
          <a:xfrm>
            <a:off x="8389429" y="5902089"/>
            <a:ext cx="552002" cy="784632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1672802" y="1671842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5025602" y="1706849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2890947" y="4314043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5866581" y="4403835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8792317" y="4359833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75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50"/>
                            </p:stCondLst>
                            <p:childTnLst>
                              <p:par>
                                <p:cTn id="1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250"/>
                            </p:stCondLst>
                            <p:childTnLst>
                              <p:par>
                                <p:cTn id="17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25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75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75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75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5" grpId="0"/>
      <p:bldP spid="147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4281" y="5555215"/>
            <a:ext cx="6595420" cy="1226585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</a:t>
            </a:r>
            <a:endParaRPr lang="vi-VN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3119" y="4026375"/>
            <a:ext cx="6556642" cy="125795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 5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88" y="5791200"/>
            <a:ext cx="798097" cy="782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4253092"/>
            <a:ext cx="807556" cy="778352"/>
          </a:xfrm>
          <a:prstGeom prst="rect">
            <a:avLst/>
          </a:prstGeom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5982335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>
          <a:xfrm>
            <a:off x="4307072" y="76200"/>
            <a:ext cx="3820236" cy="37476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85919" y="1600200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3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5982335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1617768"/>
            <a:ext cx="4762500" cy="4762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48768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52119" y="5364421"/>
            <a:ext cx="3770543" cy="88397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0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10</a:t>
            </a:r>
            <a:endParaRPr lang="en-US" sz="6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20" y="5417234"/>
            <a:ext cx="807556" cy="778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59019" y="4058402"/>
            <a:ext cx="3780017" cy="95600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6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9</a:t>
            </a:r>
            <a:endParaRPr lang="vi-VN" sz="6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79" y="3998324"/>
            <a:ext cx="798097" cy="782741"/>
          </a:xfrm>
          <a:prstGeom prst="rect">
            <a:avLst/>
          </a:prstGeom>
        </p:spPr>
      </p:pic>
      <p:pic>
        <p:nvPicPr>
          <p:cNvPr id="1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5982335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7"/>
          <a:stretch/>
        </p:blipFill>
        <p:spPr>
          <a:xfrm>
            <a:off x="4252119" y="467513"/>
            <a:ext cx="3135550" cy="298927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70238" y="1504950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65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61319" y="5196811"/>
            <a:ext cx="4826871" cy="88397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A. 10 </a:t>
            </a:r>
            <a:endParaRPr lang="en-US" sz="6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63" y="5226238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33120" y="5211002"/>
            <a:ext cx="4838999" cy="855596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6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B. 7</a:t>
            </a:r>
            <a:endParaRPr lang="vi-VN" sz="6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39" y="5226238"/>
            <a:ext cx="798097" cy="782741"/>
          </a:xfrm>
          <a:prstGeom prst="rect">
            <a:avLst/>
          </a:prstGeom>
        </p:spPr>
      </p:pic>
      <p:pic>
        <p:nvPicPr>
          <p:cNvPr id="1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5982335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19" y="555559"/>
            <a:ext cx="1049696" cy="104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2941780" y="433384"/>
            <a:ext cx="1524000" cy="1459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461735" y="555559"/>
            <a:ext cx="2086820" cy="19981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95" y="537762"/>
            <a:ext cx="1524000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17" b="98176" l="1163" r="99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61" y="358631"/>
            <a:ext cx="1625651" cy="17617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7215254" y="2463234"/>
            <a:ext cx="1074540" cy="1028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9052719" y="1980441"/>
            <a:ext cx="1524000" cy="1459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4808004" y="2084314"/>
            <a:ext cx="1524000" cy="14592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9666288" y="799166"/>
            <a:ext cx="1143000" cy="10944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3196194" y="2366827"/>
            <a:ext cx="1074540" cy="10288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61735" y="358630"/>
            <a:ext cx="11046003" cy="34513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527536" y="387177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6553359" y="3914502"/>
            <a:ext cx="780164" cy="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07" y="665268"/>
            <a:ext cx="7620000" cy="5715000"/>
          </a:xfrm>
          <a:prstGeom prst="rect">
            <a:avLst/>
          </a:prstGeom>
        </p:spPr>
      </p:pic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" y="5982335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58">
            <a:off x="526280" y="642319"/>
            <a:ext cx="3783103" cy="339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5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9" y="12615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8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>
              <a:spcBef>
                <a:spcPts val="799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2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7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9" y="45127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7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16, 17</a:t>
            </a:r>
          </a:p>
        </p:txBody>
      </p:sp>
      <p:sp>
        <p:nvSpPr>
          <p:cNvPr id="11" name="Oval 10"/>
          <p:cNvSpPr/>
          <p:nvPr/>
        </p:nvSpPr>
        <p:spPr>
          <a:xfrm>
            <a:off x="2288768" y="4377268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87" y="3922"/>
            <a:ext cx="3199679" cy="2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itchFamily="34" charset="0"/>
                <a:cs typeface="Arial" pitchFamily="34" charset="0"/>
              </a:rPr>
              <a:t>Bài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2050" y="6356429"/>
            <a:ext cx="270978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3" tIns="60856" rIns="121713" bIns="60856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14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77224" y="3581400"/>
            <a:ext cx="1106629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14319" y="1066985"/>
            <a:ext cx="2286000" cy="2152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7896" r="45330" b="57778"/>
          <a:stretch/>
        </p:blipFill>
        <p:spPr>
          <a:xfrm>
            <a:off x="577224" y="457201"/>
            <a:ext cx="5517962" cy="29644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31118"/>
              </p:ext>
            </p:extLst>
          </p:nvPr>
        </p:nvGraphicFramePr>
        <p:xfrm>
          <a:off x="9519775" y="1045521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00469" y="213485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001 4 hàng" pitchFamily="34" charset="0"/>
              </a:rPr>
              <a:t>6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42837" r="45855" b="42837"/>
          <a:stretch/>
        </p:blipFill>
        <p:spPr>
          <a:xfrm>
            <a:off x="562143" y="3600450"/>
            <a:ext cx="5517962" cy="2964450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6543503" y="4006859"/>
            <a:ext cx="2286000" cy="2152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7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5389"/>
              </p:ext>
            </p:extLst>
          </p:nvPr>
        </p:nvGraphicFramePr>
        <p:xfrm>
          <a:off x="9448959" y="3985395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0029653" y="507472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P001 4 hàng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  <p:bldP spid="72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77224" y="3581400"/>
            <a:ext cx="1106629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14319" y="1066985"/>
            <a:ext cx="2286000" cy="2152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55707" r="45724" b="29967"/>
          <a:stretch/>
        </p:blipFill>
        <p:spPr>
          <a:xfrm>
            <a:off x="577224" y="457201"/>
            <a:ext cx="5517962" cy="29644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64194"/>
              </p:ext>
            </p:extLst>
          </p:nvPr>
        </p:nvGraphicFramePr>
        <p:xfrm>
          <a:off x="9519775" y="1045521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00469" y="213485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P001 4 hàng" pitchFamily="34" charset="0"/>
              </a:rPr>
              <a:t>8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68983" r="45068" b="16691"/>
          <a:stretch/>
        </p:blipFill>
        <p:spPr>
          <a:xfrm>
            <a:off x="562143" y="3600450"/>
            <a:ext cx="5517962" cy="2964450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6543503" y="4006859"/>
            <a:ext cx="2286000" cy="2152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9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08500"/>
              </p:ext>
            </p:extLst>
          </p:nvPr>
        </p:nvGraphicFramePr>
        <p:xfrm>
          <a:off x="9448959" y="3985395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0029653" y="507472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P001 4 hàng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547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  <p:bldP spid="72" grpId="0" animBg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374289" y="2369734"/>
            <a:ext cx="2766060" cy="2152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82680" r="43826" b="6312"/>
          <a:stretch/>
        </p:blipFill>
        <p:spPr>
          <a:xfrm>
            <a:off x="0" y="2369734"/>
            <a:ext cx="6395076" cy="22778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74829"/>
              </p:ext>
            </p:extLst>
          </p:nvPr>
        </p:nvGraphicFramePr>
        <p:xfrm>
          <a:off x="9672175" y="234827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52869" y="3437599"/>
            <a:ext cx="146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HP001 4 hàng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99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8319" y="304800"/>
            <a:ext cx="4366419" cy="914400"/>
            <a:chOff x="518319" y="304800"/>
            <a:chExt cx="436641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8" y="449759"/>
              <a:ext cx="3429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số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16205" r="23936" b="76000"/>
          <a:stretch/>
        </p:blipFill>
        <p:spPr>
          <a:xfrm>
            <a:off x="781049" y="1466849"/>
            <a:ext cx="11088903" cy="31849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82077"/>
              </p:ext>
            </p:extLst>
          </p:nvPr>
        </p:nvGraphicFramePr>
        <p:xfrm>
          <a:off x="9186229" y="40386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86119" y="51242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P001 4 hàng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069" y="1785429"/>
            <a:ext cx="12067426" cy="4996371"/>
            <a:chOff x="57069" y="1785429"/>
            <a:chExt cx="12067426" cy="4996371"/>
          </a:xfrm>
        </p:grpSpPr>
        <p:sp>
          <p:nvSpPr>
            <p:cNvPr id="14" name="TextBox 13"/>
            <p:cNvSpPr txBox="1"/>
            <p:nvPr/>
          </p:nvSpPr>
          <p:spPr>
            <a:xfrm>
              <a:off x="6385719" y="5881468"/>
              <a:ext cx="647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7069" y="1785429"/>
              <a:ext cx="12067426" cy="4996371"/>
              <a:chOff x="57069" y="1785429"/>
              <a:chExt cx="12067426" cy="499637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9" y="1785429"/>
                <a:ext cx="12067426" cy="499637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0305328" y="3283438"/>
                <a:ext cx="647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437974" y="3444396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385409" y="332997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263418" y="3273005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53736" y="5925659"/>
              <a:ext cx="647700" cy="6175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90023" y="5925658"/>
              <a:ext cx="647700" cy="6175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291260" y="591114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19" y="304800"/>
            <a:ext cx="4495800" cy="914400"/>
            <a:chOff x="518319" y="304800"/>
            <a:chExt cx="4495800" cy="91440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49759"/>
              <a:ext cx="3429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390023" y="332997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263418" y="327431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53736" y="59340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78215" y="5911141"/>
            <a:ext cx="82296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292061" y="592296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267</Words>
  <Application>Microsoft Office PowerPoint</Application>
  <PresentationFormat>Custom</PresentationFormat>
  <Paragraphs>80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131</cp:revision>
  <dcterms:created xsi:type="dcterms:W3CDTF">2021-05-23T10:25:42Z</dcterms:created>
  <dcterms:modified xsi:type="dcterms:W3CDTF">2021-09-23T07:38:08Z</dcterms:modified>
</cp:coreProperties>
</file>