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1" r:id="rId6"/>
    <p:sldId id="292" r:id="rId7"/>
    <p:sldId id="290" r:id="rId8"/>
    <p:sldId id="288" r:id="rId9"/>
    <p:sldId id="287" r:id="rId10"/>
    <p:sldId id="27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CFABE-E8FD-4908-B7FB-94B3D7ED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8" y="367043"/>
            <a:ext cx="2476190" cy="167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E66A4-B756-4191-B7EF-81613EBB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69" y="367043"/>
            <a:ext cx="2228571" cy="167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0E03E-4015-45F3-BED0-AFB8EE13B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87" y="399700"/>
            <a:ext cx="2371429" cy="170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BBBC5-5AD0-4617-87C0-7E7B96E1A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15" y="2211430"/>
            <a:ext cx="2590476" cy="1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EEF79B-44AF-47D1-AE1C-EAF59590D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892" y="2170191"/>
            <a:ext cx="2228571" cy="1704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318D1-F30C-451B-B249-7B1A524F5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688" y="2211430"/>
            <a:ext cx="2345534" cy="186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FC08C7-94E0-47CD-9CC8-FDAA8291C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591" y="4516776"/>
            <a:ext cx="2809524" cy="17383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47FFBC-F3F5-4409-AD8F-C56F04070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988" y="4516776"/>
            <a:ext cx="2380952" cy="1738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72454C-0A7F-4214-8D36-9580F09CE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2687" y="4290833"/>
            <a:ext cx="2758446" cy="19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0D7DC-593F-40B8-84AF-F481933861FA}"/>
              </a:ext>
            </a:extLst>
          </p:cNvPr>
          <p:cNvSpPr txBox="1"/>
          <p:nvPr/>
        </p:nvSpPr>
        <p:spPr>
          <a:xfrm>
            <a:off x="1447800" y="1371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8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B135D-B241-4475-BBC9-CFB77F64C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1" y="-119642"/>
            <a:ext cx="8095238" cy="100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03AAC-68E5-4061-82A6-7E8199B6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1" y="1040284"/>
            <a:ext cx="4047619" cy="29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18E88-171D-45F3-8EA3-B21F7CAD5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63173"/>
            <a:ext cx="3514219" cy="311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11A1A-9C9A-436C-AAC5-1B144EC91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38" y="4002189"/>
            <a:ext cx="2745688" cy="2998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AAD158-F866-4E35-9455-1C3F9E774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560" y="4156407"/>
            <a:ext cx="4548362" cy="27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6E3D424-C084-4ED6-809F-C01C7F8228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6665145" cy="990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39D51-6F46-45A9-A0E9-8D06DB04DEB4}"/>
              </a:ext>
            </a:extLst>
          </p:cNvPr>
          <p:cNvSpPr txBox="1"/>
          <p:nvPr/>
        </p:nvSpPr>
        <p:spPr>
          <a:xfrm>
            <a:off x="914400" y="68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EBABFB70-DAEF-4FB7-9D02-C789360419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937643"/>
            <a:ext cx="7308974" cy="762000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C2B6CF5-91DC-4C9D-AFA0-13D73471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51" y="2133600"/>
            <a:ext cx="6920523" cy="350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5AA0B-FCAC-4E11-BE8B-B146AEC84B70}"/>
              </a:ext>
            </a:extLst>
          </p:cNvPr>
          <p:cNvSpPr txBox="1"/>
          <p:nvPr/>
        </p:nvSpPr>
        <p:spPr>
          <a:xfrm>
            <a:off x="2209800" y="304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CB4D4-64DD-4832-99B0-7105B7D8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0969"/>
            <a:ext cx="7315200" cy="49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78</Words>
  <Application>Microsoft Office PowerPoint</Application>
  <PresentationFormat>On-screen Show (4:3)</PresentationFormat>
  <Paragraphs>15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65</cp:revision>
  <dcterms:created xsi:type="dcterms:W3CDTF">2020-08-08T13:30:12Z</dcterms:created>
  <dcterms:modified xsi:type="dcterms:W3CDTF">2020-08-24T01:38:57Z</dcterms:modified>
</cp:coreProperties>
</file>