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: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931817" y="20005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5791200" y="14992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B2437-D4D8-4325-AF9E-69614BC8E138}"/>
              </a:ext>
            </a:extLst>
          </p:cNvPr>
          <p:cNvSpPr txBox="1"/>
          <p:nvPr/>
        </p:nvSpPr>
        <p:spPr>
          <a:xfrm>
            <a:off x="5334000" y="202242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46445-8616-4C09-9C93-947B55F8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82" y="1234863"/>
            <a:ext cx="3571438" cy="51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3965F-82D2-413D-BCEE-89B0E9A8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5410200" cy="3575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2485E-9C01-45F8-ADC6-5F740D26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7565"/>
            <a:ext cx="6684025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865ED-F99C-487F-B262-29E58590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19" y="1676400"/>
            <a:ext cx="3504762" cy="12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6105F-A55B-47CB-95E5-D9D2A7CB922B}"/>
              </a:ext>
            </a:extLst>
          </p:cNvPr>
          <p:cNvSpPr txBox="1"/>
          <p:nvPr/>
        </p:nvSpPr>
        <p:spPr>
          <a:xfrm>
            <a:off x="1905000" y="3167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17C07-9E8A-4D98-8C1E-B223DDD498E9}"/>
              </a:ext>
            </a:extLst>
          </p:cNvPr>
          <p:cNvSpPr txBox="1"/>
          <p:nvPr/>
        </p:nvSpPr>
        <p:spPr>
          <a:xfrm>
            <a:off x="1562100" y="388744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CF01-A271-4403-B52B-BD395945C3E2}"/>
              </a:ext>
            </a:extLst>
          </p:cNvPr>
          <p:cNvSpPr txBox="1"/>
          <p:nvPr/>
        </p:nvSpPr>
        <p:spPr>
          <a:xfrm>
            <a:off x="990600" y="5181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765</TotalTime>
  <Words>157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80</cp:revision>
  <dcterms:created xsi:type="dcterms:W3CDTF">2020-08-08T13:30:12Z</dcterms:created>
  <dcterms:modified xsi:type="dcterms:W3CDTF">2020-08-24T05:20:47Z</dcterms:modified>
</cp:coreProperties>
</file>