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264" r:id="rId5"/>
    <p:sldId id="298" r:id="rId6"/>
    <p:sldId id="294" r:id="rId7"/>
    <p:sldId id="299" r:id="rId8"/>
    <p:sldId id="295" r:id="rId9"/>
    <p:sldId id="296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50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bài:Sắp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E2AB8-2ED3-4775-9F37-1CDC1A77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2" y="819019"/>
            <a:ext cx="4074243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397CE-8879-4D66-9DB8-78669146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93684"/>
            <a:ext cx="3094486" cy="213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C779F-E915-4BEA-AE77-16D9F419B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85" y="3671958"/>
            <a:ext cx="3540801" cy="242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0454B-3CA4-4675-A814-EA133E98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79" y="3752981"/>
            <a:ext cx="33874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1143000" y="5745547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162F6-3BFB-4116-9546-90029E67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95" y="1424884"/>
            <a:ext cx="7923809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070EE-148A-4B2F-91DC-5B591309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50" y="604540"/>
            <a:ext cx="2925350" cy="2501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E6543-CC51-4398-8A5A-D8A1BF1B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166" y="824357"/>
            <a:ext cx="3725458" cy="2027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82DA6-76C1-4D94-BDFC-061E504F7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086890"/>
            <a:ext cx="3157973" cy="262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94E8E-5DF4-47ED-9351-D96F95C0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00400"/>
            <a:ext cx="2775136" cy="26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609600" y="4316756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E2DB5B-1872-4562-910C-08C65AF4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4" y="1600200"/>
            <a:ext cx="8029336" cy="266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80A25-F3D6-4AF6-BF2D-A579A76EF1B9}"/>
              </a:ext>
            </a:extLst>
          </p:cNvPr>
          <p:cNvSpPr txBox="1"/>
          <p:nvPr/>
        </p:nvSpPr>
        <p:spPr>
          <a:xfrm>
            <a:off x="646610" y="5257800"/>
            <a:ext cx="781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13219-CB55-4B73-A051-4599E9D0F648}"/>
              </a:ext>
            </a:extLst>
          </p:cNvPr>
          <p:cNvSpPr txBox="1"/>
          <p:nvPr/>
        </p:nvSpPr>
        <p:spPr>
          <a:xfrm>
            <a:off x="1390104" y="6072542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1-,2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5BD3E-7F7B-44C2-9F6E-B8B5A96BAC94}"/>
              </a:ext>
            </a:extLst>
          </p:cNvPr>
          <p:cNvSpPr txBox="1"/>
          <p:nvPr/>
        </p:nvSpPr>
        <p:spPr>
          <a:xfrm>
            <a:off x="1371600" y="14478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796</TotalTime>
  <Words>188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86</cp:revision>
  <dcterms:created xsi:type="dcterms:W3CDTF">2020-08-08T13:30:12Z</dcterms:created>
  <dcterms:modified xsi:type="dcterms:W3CDTF">2020-08-24T05:52:04Z</dcterms:modified>
</cp:coreProperties>
</file>