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9" r:id="rId7"/>
    <p:sldId id="295" r:id="rId8"/>
    <p:sldId id="29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52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E3DE2-B0E9-4D58-BD9B-D791A2484B36}"/>
              </a:ext>
            </a:extLst>
          </p:cNvPr>
          <p:cNvSpPr txBox="1"/>
          <p:nvPr/>
        </p:nvSpPr>
        <p:spPr>
          <a:xfrm>
            <a:off x="685800" y="4191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42B99D-D560-453B-80FC-4CD03156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9814"/>
            <a:ext cx="42672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635071-D483-428C-981D-40725BC7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6090"/>
            <a:ext cx="6324600" cy="54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B2B918-C1D5-4D97-A8F1-9784E134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434461"/>
            <a:ext cx="6730635" cy="28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102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92</cp:revision>
  <dcterms:created xsi:type="dcterms:W3CDTF">2020-08-08T13:30:12Z</dcterms:created>
  <dcterms:modified xsi:type="dcterms:W3CDTF">2020-08-24T09:03:01Z</dcterms:modified>
</cp:coreProperties>
</file>