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357" r:id="rId2"/>
    <p:sldId id="358" r:id="rId3"/>
    <p:sldId id="360" r:id="rId4"/>
    <p:sldId id="359" r:id="rId5"/>
    <p:sldId id="361" r:id="rId6"/>
    <p:sldId id="363" r:id="rId7"/>
    <p:sldId id="364" r:id="rId8"/>
    <p:sldId id="366" r:id="rId9"/>
    <p:sldId id="365" r:id="rId10"/>
    <p:sldId id="367" r:id="rId11"/>
    <p:sldId id="383" r:id="rId12"/>
    <p:sldId id="368" r:id="rId13"/>
    <p:sldId id="369" r:id="rId14"/>
    <p:sldId id="370" r:id="rId15"/>
    <p:sldId id="371" r:id="rId16"/>
    <p:sldId id="373" r:id="rId17"/>
    <p:sldId id="372" r:id="rId18"/>
    <p:sldId id="374" r:id="rId19"/>
    <p:sldId id="375" r:id="rId20"/>
    <p:sldId id="376" r:id="rId21"/>
    <p:sldId id="379" r:id="rId22"/>
    <p:sldId id="377" r:id="rId23"/>
    <p:sldId id="382" r:id="rId24"/>
    <p:sldId id="380" r:id="rId25"/>
    <p:sldId id="381" r:id="rId26"/>
  </p:sldIdLst>
  <p:sldSz cx="6858000" cy="5143500"/>
  <p:notesSz cx="6858000" cy="9144000"/>
  <p:embeddedFontLs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Kalam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8" d="100"/>
          <a:sy n="98" d="100"/>
        </p:scale>
        <p:origin x="78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95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mắt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đầu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đuôi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-6591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411944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844422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2695232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840782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2786278"/>
            <a:ext cx="2124496" cy="1680289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3037" y="2359347"/>
            <a:ext cx="1614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Tai: </a:t>
            </a:r>
            <a:r>
              <a:rPr lang="en-US" dirty="0" err="1" smtClean="0"/>
              <a:t>thính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35169" y="2428648"/>
            <a:ext cx="1614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Mắt</a:t>
            </a:r>
            <a:r>
              <a:rPr lang="en-US" dirty="0" smtClean="0"/>
              <a:t>: </a:t>
            </a:r>
            <a:r>
              <a:rPr lang="en-US" dirty="0" err="1" smtClean="0"/>
              <a:t>Tinh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0540" y="4389144"/>
            <a:ext cx="1614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: </a:t>
            </a:r>
            <a:r>
              <a:rPr lang="en-US" dirty="0" err="1" smtClean="0"/>
              <a:t>cứng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53130" y="4435312"/>
            <a:ext cx="2193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Chân</a:t>
            </a:r>
            <a:r>
              <a:rPr lang="en-US" dirty="0" smtClean="0"/>
              <a:t>: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2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93880" y="1291900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Khủng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long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194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9437" y="1879253"/>
            <a:ext cx="54125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Chân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thẳng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khỏe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khắp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rộng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lớn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kiếm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ăn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Khủng</a:t>
            </a:r>
            <a:r>
              <a:rPr lang="en-US" sz="2000" dirty="0">
                <a:latin typeface="UTM Avo" panose="02040603050506020204" pitchFamily="18" charset="0"/>
              </a:rPr>
              <a:t> long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năng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săn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mồi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nhờ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cùng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mũi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đôi</a:t>
            </a:r>
            <a:r>
              <a:rPr lang="en-US" sz="2000" dirty="0">
                <a:latin typeface="UTM Avo" panose="02040603050506020204" pitchFamily="18" charset="0"/>
              </a:rPr>
              <a:t> tai </a:t>
            </a:r>
            <a:r>
              <a:rPr lang="en-US" sz="2000" dirty="0" err="1">
                <a:latin typeface="UTM Avo" panose="02040603050506020204" pitchFamily="18" charset="0"/>
              </a:rPr>
              <a:t>thính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348448"/>
            <a:ext cx="59288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núi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quanh</a:t>
            </a:r>
            <a:r>
              <a:rPr lang="en-US" sz="1600" dirty="0" smtClean="0">
                <a:latin typeface="UTM Avo" panose="02040603050506020204" pitchFamily="18" charset="0"/>
              </a:rPr>
              <a:t> co, </a:t>
            </a:r>
            <a:r>
              <a:rPr lang="en-US" sz="1600" dirty="0" err="1" smtClean="0">
                <a:latin typeface="UTM Avo" panose="02040603050506020204" pitchFamily="18" charset="0"/>
              </a:rPr>
              <a:t>khúc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 </a:t>
            </a:r>
            <a:r>
              <a:rPr lang="en-US" sz="1600" dirty="0" err="1" smtClean="0">
                <a:latin typeface="UTM Avo" panose="02040603050506020204" pitchFamily="18" charset="0"/>
              </a:rPr>
              <a:t>dậy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a.Nhìn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b.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uốc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uôt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16125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74769" y="808930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049" y="1170041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iều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ẩn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rừng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eo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mèo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phi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Ôi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49445" y="1327355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01729" y="193649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29552" y="232442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54477" y="2811567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bức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ướng dẫn cách nuôi chim sâu xanh chuẩn nhất - VN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8" y="145806"/>
            <a:ext cx="2218654" cy="14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.thuthuatphanmem.vn/uploads/2018/09/26/hinh-nen-chu-cho-bong-tren-bai-co-xanh-dep_0528099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78" y="2564687"/>
            <a:ext cx="1999048" cy="147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inh nen tho trang tren tham co xan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5" y="1818275"/>
            <a:ext cx="2324125" cy="15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ình ảnh con Ngựa đẹp nhấ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" y="3530934"/>
            <a:ext cx="2313146" cy="131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op 33+ Hình Ảnh Mèo Ngầu, Ảnh Mèo Cool Cute Hài Hướ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52" y="145806"/>
            <a:ext cx="1903961" cy="223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Nằm mơ thấy sóc có ý nghĩa gì? | Vansu.ne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39" y="1665706"/>
            <a:ext cx="2150602" cy="163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7 bài học từ đại bà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58" y="143667"/>
            <a:ext cx="2448820" cy="133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Tổng Hợp Hình Ảnh Chim Công Đẹp Nhất, Hình Ảnh Con Công Đẹp Nhất Thế Giới  Đầy Ấn Tượ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54" y="3384118"/>
            <a:ext cx="2214187" cy="158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con 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ở </a:t>
            </a:r>
            <a:r>
              <a:rPr lang="en-US" sz="1800" dirty="0" err="1" smtClean="0">
                <a:latin typeface="UTM Avo" panose="02040603050506020204" pitchFamily="18" charset="0"/>
              </a:rPr>
              <a:t>đâu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bật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dã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tử</a:t>
            </a:r>
            <a:r>
              <a:rPr lang="en-US" sz="1800" dirty="0" smtClean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smtClean="0">
                <a:latin typeface="UTM Avo" panose="02040603050506020204" pitchFamily="18" charset="0"/>
              </a:rPr>
              <a:t>loài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=""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smtClean="0">
                  <a:latin typeface="UTM Avo" panose="02040603050506020204" pitchFamily="18" charset="0"/>
                </a:rPr>
                <a:t>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Khủng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5050402" y="168800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186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3374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32535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dũng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5365034" y="286859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43363" y="33150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09632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58793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khủng</a:t>
            </a:r>
            <a:r>
              <a:rPr lang="en-US" sz="2400" dirty="0" smtClean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khổng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dũng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4" y="1248199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8" y="2186767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56633" y="345140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tự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smtClean="0">
                  <a:latin typeface="UTM Avo" panose="02040603050506020204" pitchFamily="18" charset="0"/>
                </a:rPr>
                <a:t>dung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tuyệt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quất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đuôi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192" y="2319450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thường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sống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vùng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đất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kích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thước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khổng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cỏ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hoặc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0740" y="3124834"/>
            <a:ext cx="346979" cy="301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942" y="2393331"/>
            <a:ext cx="346979" cy="301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31541" y="2402732"/>
            <a:ext cx="346979" cy="301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1071</Words>
  <Application>Microsoft Office PowerPoint</Application>
  <PresentationFormat>Custom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UTM Cookies</vt:lpstr>
      <vt:lpstr>Times New Roman</vt:lpstr>
      <vt:lpstr>Arial</vt:lpstr>
      <vt:lpstr>Montserrat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86</cp:revision>
  <dcterms:modified xsi:type="dcterms:W3CDTF">2023-02-23T02:03:03Z</dcterms:modified>
</cp:coreProperties>
</file>