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355" r:id="rId2"/>
    <p:sldId id="359" r:id="rId3"/>
    <p:sldId id="360" r:id="rId4"/>
    <p:sldId id="361" r:id="rId5"/>
    <p:sldId id="362" r:id="rId6"/>
    <p:sldId id="363" r:id="rId7"/>
    <p:sldId id="364" r:id="rId8"/>
    <p:sldId id="369" r:id="rId9"/>
    <p:sldId id="370" r:id="rId10"/>
    <p:sldId id="365" r:id="rId11"/>
    <p:sldId id="366" r:id="rId12"/>
    <p:sldId id="367" r:id="rId13"/>
    <p:sldId id="368" r:id="rId14"/>
    <p:sldId id="371" r:id="rId15"/>
    <p:sldId id="372" r:id="rId16"/>
    <p:sldId id="373" r:id="rId17"/>
    <p:sldId id="375" r:id="rId18"/>
    <p:sldId id="374" r:id="rId19"/>
    <p:sldId id="376" r:id="rId20"/>
    <p:sldId id="377" r:id="rId21"/>
    <p:sldId id="378" r:id="rId22"/>
    <p:sldId id="379" r:id="rId23"/>
  </p:sldIdLst>
  <p:sldSz cx="6858000" cy="5143500"/>
  <p:notesSz cx="6858000" cy="9144000"/>
  <p:embeddedFontLst>
    <p:embeddedFont>
      <p:font typeface="Montserrat" panose="020B0604020202020204" charset="0"/>
      <p:regular r:id="rId25"/>
      <p:bold r:id="rId26"/>
      <p:italic r:id="rId27"/>
      <p:boldItalic r:id="rId28"/>
    </p:embeddedFont>
    <p:embeddedFont>
      <p:font typeface="Kalam" panose="020B0604020202020204" charset="0"/>
      <p:regular r:id="rId29"/>
      <p:bold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HP001 4 hàng" panose="020B060305030202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131"/>
    <a:srgbClr val="000000"/>
    <a:srgbClr val="CC7500"/>
    <a:srgbClr val="1E5CC1"/>
    <a:srgbClr val="FB5B53"/>
    <a:srgbClr val="FB4C43"/>
    <a:srgbClr val="6FC9C7"/>
    <a:srgbClr val="FFCC00"/>
    <a:srgbClr val="B7D574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 autoAdjust="0"/>
    <p:restoredTop sz="94364" autoAdjust="0"/>
  </p:normalViewPr>
  <p:slideViewPr>
    <p:cSldViewPr snapToGrid="0">
      <p:cViewPr varScale="1">
        <p:scale>
          <a:sx n="98" d="100"/>
          <a:sy n="98" d="100"/>
        </p:scale>
        <p:origin x="414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8966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microsoft.com/office/2007/relationships/hdphoto" Target="../media/hdphoto5.wdp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8075" y="1171575"/>
            <a:ext cx="10096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1350" y="1514475"/>
            <a:ext cx="10096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84042" y="1989356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86175" y="2490337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4042" y="2925668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84042" y="3360999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03168" y="3861980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84042" y="4299807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1250" y="1124112"/>
            <a:ext cx="12001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1250" y="1582451"/>
            <a:ext cx="80010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251" y="2044988"/>
            <a:ext cx="902791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14575" y="2503177"/>
            <a:ext cx="86677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1250" y="2941004"/>
            <a:ext cx="990599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1251" y="3366071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04021" y="3882242"/>
            <a:ext cx="1444079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81251" y="433623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2275" y="1159646"/>
            <a:ext cx="167640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1250" y="1582451"/>
            <a:ext cx="3238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250" y="2044726"/>
            <a:ext cx="58102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9260" y="2528556"/>
            <a:ext cx="78209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1251" y="2941004"/>
            <a:ext cx="5143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1251" y="340144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04022" y="3882242"/>
            <a:ext cx="49158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81251" y="433623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1349" y="1582451"/>
            <a:ext cx="96202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88868" y="2005256"/>
            <a:ext cx="67835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86175" y="2528556"/>
            <a:ext cx="78209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05186" y="2941004"/>
            <a:ext cx="976314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97584" y="3858578"/>
            <a:ext cx="979216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chỉ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dùng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loài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chim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dưới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9644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bác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cú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mèo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02540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em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sáo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xinh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55436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cậu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chìa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vôi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08332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cô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hú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8650" y="2076450"/>
            <a:ext cx="381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76450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52825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62550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2152650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Đặt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tập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6438" y="3148881"/>
            <a:ext cx="13228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B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25163" y="3102714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đôi</a:t>
            </a:r>
            <a:r>
              <a:rPr lang="en-US" sz="1800" dirty="0" smtClean="0"/>
              <a:t> </a:t>
            </a:r>
            <a:r>
              <a:rPr lang="en-US" sz="1800" dirty="0" err="1" smtClean="0"/>
              <a:t>mắt</a:t>
            </a:r>
            <a:r>
              <a:rPr lang="en-US" sz="1800" dirty="0" smtClean="0"/>
              <a:t> </a:t>
            </a:r>
            <a:r>
              <a:rPr lang="en-US" sz="1800" dirty="0" err="1" smtClean="0"/>
              <a:t>rất</a:t>
            </a:r>
            <a:r>
              <a:rPr lang="en-US" sz="1800" dirty="0" smtClean="0"/>
              <a:t> </a:t>
            </a:r>
            <a:r>
              <a:rPr lang="en-US" sz="1800" dirty="0" err="1" smtClean="0"/>
              <a:t>tinh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4486403" y="3102714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êu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đặc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điểm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6438" y="3643436"/>
            <a:ext cx="165625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4550" y="3597269"/>
            <a:ext cx="264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đang</a:t>
            </a:r>
            <a:r>
              <a:rPr lang="en-US" sz="1800" dirty="0" smtClean="0"/>
              <a:t> bay </a:t>
            </a:r>
            <a:r>
              <a:rPr lang="en-US" sz="1800" dirty="0" err="1" smtClean="0"/>
              <a:t>đi</a:t>
            </a:r>
            <a:r>
              <a:rPr lang="en-US" sz="1800" dirty="0" smtClean="0"/>
              <a:t> </a:t>
            </a:r>
            <a:r>
              <a:rPr lang="en-US" sz="1800" dirty="0" err="1" smtClean="0"/>
              <a:t>kiếm</a:t>
            </a:r>
            <a:r>
              <a:rPr lang="en-US" sz="1800" dirty="0" smtClean="0"/>
              <a:t> </a:t>
            </a:r>
            <a:r>
              <a:rPr lang="en-US" sz="1800" dirty="0" err="1" smtClean="0"/>
              <a:t>mồi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4629269" y="3597269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êu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hành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động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33333E-6 L 0.06898 0.2555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-3.33333E-6 L -0.3456 0.3481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740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=""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25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U,Ư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74585" y="1286763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U,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4101280" y="3375059"/>
            <a:ext cx="1400175" cy="138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008159" y="2117760"/>
            <a:ext cx="2638424" cy="2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065806" y="1409699"/>
            <a:ext cx="4857752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2222" y="1066799"/>
            <a:ext cx="3495919" cy="3676597"/>
            <a:chOff x="1790456" y="1200150"/>
            <a:chExt cx="3219451" cy="3385840"/>
          </a:xfrm>
        </p:grpSpPr>
        <p:pic>
          <p:nvPicPr>
            <p:cNvPr id="5" name="85E5E548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475" r="8951" b="14976"/>
            <a:stretch/>
          </p:blipFill>
          <p:spPr>
            <a:xfrm>
              <a:off x="1790456" y="1285861"/>
              <a:ext cx="3219451" cy="33001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95525" y="1200150"/>
              <a:ext cx="1838325" cy="304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Ư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125815" y="1514474"/>
            <a:ext cx="4760636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Ư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CCBF36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11" r="9205" b="14683"/>
          <a:stretch/>
        </p:blipFill>
        <p:spPr>
          <a:xfrm>
            <a:off x="1600199" y="1155700"/>
            <a:ext cx="3642113" cy="3597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0663" y="1066799"/>
            <a:ext cx="1996190" cy="3309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0" y="623829"/>
            <a:ext cx="1963303" cy="646331"/>
            <a:chOff x="337445" y="617893"/>
            <a:chExt cx="1963303" cy="646331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6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9 </a:t>
              </a:r>
              <a:endParaRPr lang="en-US" sz="36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278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34" b="12990"/>
          <a:stretch/>
        </p:blipFill>
        <p:spPr>
          <a:xfrm>
            <a:off x="1452236" y="1774863"/>
            <a:ext cx="4309704" cy="302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53687" y="1338995"/>
            <a:ext cx="4732817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Hãy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loài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chim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biết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387" y="1092566"/>
            <a:ext cx="6895810" cy="1168423"/>
            <a:chOff x="1984109" y="1048675"/>
            <a:chExt cx="6802934" cy="11162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u  </a:t>
              </a:r>
              <a:r>
                <a:rPr lang="en-US" sz="2700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ý. 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821396" y="2404112"/>
            <a:ext cx="6119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a.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</a:t>
            </a:r>
            <a:r>
              <a:rPr lang="en-US" sz="1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</a:t>
            </a:r>
            <a:endParaRPr lang="vi-VN" sz="20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b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 2.5 li 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M, g, h, l, y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633413" y="399022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CẢM ƠN HỌA MI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7675" y="1056139"/>
            <a:ext cx="2291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Truyện</a:t>
            </a:r>
            <a:r>
              <a:rPr lang="en-US" i="1" dirty="0" smtClean="0"/>
              <a:t> </a:t>
            </a:r>
            <a:r>
              <a:rPr lang="en-US" i="1" dirty="0" err="1" smtClean="0"/>
              <a:t>cổ</a:t>
            </a:r>
            <a:r>
              <a:rPr lang="en-US" i="1" dirty="0" smtClean="0"/>
              <a:t> An – </a:t>
            </a:r>
            <a:r>
              <a:rPr lang="en-US" i="1" dirty="0" err="1" smtClean="0"/>
              <a:t>đéc</a:t>
            </a:r>
            <a:r>
              <a:rPr lang="en-US" i="1" dirty="0" smtClean="0"/>
              <a:t> - </a:t>
            </a:r>
            <a:r>
              <a:rPr lang="en-US" i="1" dirty="0" err="1" smtClean="0"/>
              <a:t>xen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186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19301"/>
            <a:ext cx="5895975" cy="1722603"/>
          </a:xfrm>
          <a:prstGeom prst="roundRect">
            <a:avLst>
              <a:gd name="adj" fmla="val 1887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2665869"/>
            <a:ext cx="6162676" cy="1793095"/>
          </a:xfrm>
          <a:prstGeom prst="roundRect">
            <a:avLst>
              <a:gd name="adj" fmla="val 1141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542924" y="1949759"/>
            <a:ext cx="27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</a:rPr>
              <a:t>Nhà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vua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tự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hào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vì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có</a:t>
            </a:r>
            <a:r>
              <a:rPr lang="en-US" sz="1800" dirty="0" smtClean="0">
                <a:solidFill>
                  <a:srgbClr val="C00000"/>
                </a:solidFill>
              </a:rPr>
              <a:t> con </a:t>
            </a:r>
            <a:r>
              <a:rPr lang="en-US" sz="1800" dirty="0" err="1" smtClean="0">
                <a:solidFill>
                  <a:srgbClr val="C00000"/>
                </a:solidFill>
              </a:rPr>
              <a:t>chim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quý</a:t>
            </a:r>
            <a:r>
              <a:rPr lang="en-US" sz="1800" dirty="0" smtClean="0">
                <a:solidFill>
                  <a:srgbClr val="C00000"/>
                </a:solidFill>
              </a:rPr>
              <a:t>.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9949" y="1949759"/>
            <a:ext cx="316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tặng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chim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máy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</a:rPr>
              <a:t>Vì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không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để</a:t>
            </a:r>
            <a:r>
              <a:rPr lang="en-US" sz="1600" dirty="0" smtClean="0">
                <a:solidFill>
                  <a:srgbClr val="C00000"/>
                </a:solidFill>
              </a:rPr>
              <a:t> ý </a:t>
            </a:r>
            <a:r>
              <a:rPr lang="en-US" sz="1600" dirty="0" err="1" smtClean="0">
                <a:solidFill>
                  <a:srgbClr val="C00000"/>
                </a:solidFill>
              </a:rPr>
              <a:t>đến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chim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họa</a:t>
            </a:r>
            <a:r>
              <a:rPr lang="en-US" sz="1600" dirty="0" smtClean="0">
                <a:solidFill>
                  <a:srgbClr val="C00000"/>
                </a:solidFill>
              </a:rPr>
              <a:t> mi </a:t>
            </a:r>
            <a:r>
              <a:rPr lang="en-US" sz="1600" dirty="0" err="1" smtClean="0">
                <a:solidFill>
                  <a:srgbClr val="C00000"/>
                </a:solidFill>
              </a:rPr>
              <a:t>nữa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4" y="4312273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Chim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đồ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chơi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hỏng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</a:rPr>
              <a:t>mọi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người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không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ai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sửa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6150" y="4312273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ốm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</a:rPr>
              <a:t>họa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trở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về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cất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tiếng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hót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khiến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khỏi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bệnh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0" y="623829"/>
            <a:ext cx="1963303" cy="646331"/>
            <a:chOff x="337445" y="617893"/>
            <a:chExt cx="1963303" cy="646331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6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9 </a:t>
              </a:r>
              <a:endParaRPr lang="en-US" sz="36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278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=""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chạy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lon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xon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mới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nở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nhảy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em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sáo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nói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linh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con </a:t>
            </a:r>
            <a:r>
              <a:rPr lang="en-US" sz="1700" dirty="0" err="1" smtClean="0">
                <a:latin typeface="UTM Avo" panose="02040603050506020204" pitchFamily="18" charset="0"/>
              </a:rPr>
              <a:t>liếu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nghịch</a:t>
            </a:r>
            <a:r>
              <a:rPr lang="en-US" sz="1700" dirty="0" smtClean="0">
                <a:latin typeface="UTM Avo" panose="02040603050506020204" pitchFamily="18" charset="0"/>
              </a:rPr>
              <a:t> hay </a:t>
            </a:r>
            <a:r>
              <a:rPr lang="en-US" sz="1700" dirty="0" err="1" smtClean="0">
                <a:latin typeface="UTM Avo" panose="02040603050506020204" pitchFamily="18" charset="0"/>
              </a:rPr>
              <a:t>tếu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cậu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chìa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vôi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chao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đớp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mồi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chim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chèo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bẻo</a:t>
            </a:r>
            <a:endParaRPr lang="en-US" sz="1700" dirty="0" smtClean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8857" y="366713"/>
            <a:ext cx="3160057" cy="435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Giục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(</a:t>
            </a:r>
            <a:r>
              <a:rPr lang="en-US" sz="1700" dirty="0" err="1">
                <a:latin typeface="UTM Avo" panose="02040603050506020204" pitchFamily="18" charset="0"/>
              </a:rPr>
              <a:t>Đồng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dao</a:t>
            </a:r>
            <a:r>
              <a:rPr lang="en-US" sz="1700" dirty="0">
                <a:latin typeface="UTM Avo" panose="02040603050506020204" pitchFamily="18" charset="0"/>
              </a:rPr>
              <a:t>)</a:t>
            </a:r>
            <a:endParaRPr lang="vi-VN" sz="1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7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136551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lon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xon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1136551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liếu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điếu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136551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chèo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bẻo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306227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306227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306227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136551" y="3040819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mách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lẻo</a:t>
            </a:r>
            <a:endParaRPr lang="vi-V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136551" y="3635745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nhấp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nhem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306227" y="328737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306227" y="387581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38459" y="1371073"/>
            <a:ext cx="2840026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latin typeface="UTM Avo" panose="02040603050506020204" pitchFamily="18" charset="0"/>
              </a:rPr>
              <a:t>    (</a:t>
            </a:r>
            <a:r>
              <a:rPr lang="en-US" sz="2000" dirty="0" err="1" smtClean="0">
                <a:latin typeface="UTM Avo" panose="02040603050506020204" pitchFamily="18" charset="0"/>
              </a:rPr>
              <a:t>Chạy</a:t>
            </a:r>
            <a:r>
              <a:rPr lang="en-US" sz="2000" dirty="0" smtClean="0">
                <a:latin typeface="UTM Avo" panose="02040603050506020204" pitchFamily="18" charset="0"/>
              </a:rPr>
              <a:t>) </a:t>
            </a:r>
            <a:r>
              <a:rPr lang="en-US" sz="2000" dirty="0" err="1" smtClean="0">
                <a:latin typeface="UTM Avo" panose="02040603050506020204" pitchFamily="18" charset="0"/>
              </a:rPr>
              <a:t>lon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xon</a:t>
            </a:r>
            <a:endParaRPr lang="vi-VN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38459" y="3121701"/>
            <a:ext cx="2627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smtClean="0">
                <a:latin typeface="UTM Avo" panose="02040603050506020204" pitchFamily="18" charset="0"/>
              </a:rPr>
              <a:t>(</a:t>
            </a:r>
            <a:r>
              <a:rPr lang="en-US" sz="2000" dirty="0" err="1" smtClean="0">
                <a:latin typeface="UTM Avo" panose="02040603050506020204" pitchFamily="18" charset="0"/>
              </a:rPr>
              <a:t>Nhặt</a:t>
            </a:r>
            <a:r>
              <a:rPr lang="en-US" sz="2000" dirty="0" smtClean="0">
                <a:latin typeface="UTM Avo" panose="02040603050506020204" pitchFamily="18" charset="0"/>
              </a:rPr>
              <a:t>) </a:t>
            </a:r>
            <a:r>
              <a:rPr lang="en-US" sz="2000" dirty="0" err="1" smtClean="0">
                <a:latin typeface="UTM Avo" panose="02040603050506020204" pitchFamily="18" charset="0"/>
              </a:rPr>
              <a:t>lân</a:t>
            </a:r>
            <a:r>
              <a:rPr lang="en-US" sz="2000" dirty="0" smtClean="0">
                <a:latin typeface="UTM Avo" panose="02040603050506020204" pitchFamily="18" charset="0"/>
              </a:rPr>
              <a:t> la</a:t>
            </a:r>
            <a:endParaRPr lang="vi-VN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38459" y="3710145"/>
            <a:ext cx="2627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Nhấp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nhem</a:t>
            </a:r>
            <a:endParaRPr lang="vi-VN" sz="2000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608135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3297522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608135" y="388174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38460" y="2244704"/>
            <a:ext cx="1141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tếu</a:t>
            </a:r>
            <a:endParaRPr lang="vi-VN" sz="2000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2422431"/>
            <a:ext cx="20672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680654" y="1371073"/>
            <a:ext cx="3808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chạy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nhanh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trông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rất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đáng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yêu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957491" y="2246610"/>
            <a:ext cx="5531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hành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nói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vui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nhộn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cố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tình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gây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cười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88200" y="3121701"/>
            <a:ext cx="55317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nhặt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loanh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quanh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xa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88200" y="3723115"/>
            <a:ext cx="55317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: (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mắt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)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nhắm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mở</a:t>
            </a:r>
            <a:endParaRPr lang="vi-VN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được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nhắc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gà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chìa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vôi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bẻo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khách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sâu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1026" name="Picture 2" descr="Tiếng Chim Sáo Nâu Hót Hay Và Rõ Không Tạp Âm MP3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1112646" y="2390775"/>
            <a:ext cx="4650659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ò chao, Liếu điếu - Masked Laughingthrush - Garrulax perspicillat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24" y="2242943"/>
            <a:ext cx="3352901" cy="25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2mate.com - Tiếng chim Liếu Điếu cho anh em đam mê bẫy 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0338" y="4055569"/>
            <a:ext cx="609600" cy="609600"/>
          </a:xfrm>
          <a:prstGeom prst="rect">
            <a:avLst/>
          </a:prstGeom>
        </p:spPr>
      </p:pic>
      <p:pic>
        <p:nvPicPr>
          <p:cNvPr id="1030" name="Picture 6" descr="Chìa vôi trắng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13" y="2242943"/>
            <a:ext cx="3226672" cy="25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èo bẻo và hai anh em nhà chào mà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93" y="2316003"/>
            <a:ext cx="3847962" cy="24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ìm hiểu ý nghĩa của giấc mơ thấy chim khách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1733875" y="2185085"/>
            <a:ext cx="3408198" cy="26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 Sẻ】 Ăn Gì, Cách Nuôi, Giá Bao Nhiêu, Bay Vào Nhà Có Điềm Gì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01" y="2185085"/>
            <a:ext cx="3803945" cy="26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ướng dẫn cách nuôi chim sâu xanh chuẩn nhất - VNLif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19" y="2275985"/>
            <a:ext cx="3888659" cy="24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hân tích Khi con tu hú của Tố Hữu (11 bài) - Văn mẫu lớp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24" y="2244205"/>
            <a:ext cx="4844647" cy="25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ú mèo là gì và môi trường sống của nó như thế nào?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43" y="2236833"/>
            <a:ext cx="4509808" cy="25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được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nhắc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gà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chìa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vôi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bẻo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khách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sâu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2402295"/>
            <a:ext cx="59055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vè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chạy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lon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xon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mới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nở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nhảy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em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sáo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nói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linh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con </a:t>
            </a:r>
            <a:r>
              <a:rPr lang="en-US" sz="1700" dirty="0" err="1" smtClean="0">
                <a:latin typeface="UTM Avo" panose="02040603050506020204" pitchFamily="18" charset="0"/>
              </a:rPr>
              <a:t>liếu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nghịch</a:t>
            </a:r>
            <a:r>
              <a:rPr lang="en-US" sz="1700" dirty="0" smtClean="0">
                <a:latin typeface="UTM Avo" panose="02040603050506020204" pitchFamily="18" charset="0"/>
              </a:rPr>
              <a:t> hay </a:t>
            </a:r>
            <a:r>
              <a:rPr lang="en-US" sz="1700" dirty="0" err="1" smtClean="0">
                <a:latin typeface="UTM Avo" panose="02040603050506020204" pitchFamily="18" charset="0"/>
              </a:rPr>
              <a:t>tếu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cậu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chìa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vôi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chao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đớp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mồi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chim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chèo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bẻo</a:t>
            </a:r>
            <a:endParaRPr lang="en-US" sz="1700" dirty="0" smtClean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8857" y="366713"/>
            <a:ext cx="3160057" cy="435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Giục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(</a:t>
            </a:r>
            <a:r>
              <a:rPr lang="en-US" sz="1700" dirty="0" err="1">
                <a:latin typeface="UTM Avo" panose="02040603050506020204" pitchFamily="18" charset="0"/>
              </a:rPr>
              <a:t>Đồng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dao</a:t>
            </a:r>
            <a:r>
              <a:rPr lang="en-US" sz="1700" dirty="0">
                <a:latin typeface="UTM Avo" panose="02040603050506020204" pitchFamily="18" charset="0"/>
              </a:rPr>
              <a:t>)</a:t>
            </a:r>
            <a:endParaRPr lang="vi-VN" sz="17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71675" y="1257300"/>
            <a:ext cx="1295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81200" y="2019300"/>
            <a:ext cx="171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84201" y="2019300"/>
            <a:ext cx="5238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65076" y="2800350"/>
            <a:ext cx="1143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52625" y="3571875"/>
            <a:ext cx="704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05125" y="3571875"/>
            <a:ext cx="3619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71650" y="4333470"/>
            <a:ext cx="14954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24412" y="733465"/>
            <a:ext cx="10191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40766" y="1504991"/>
            <a:ext cx="11334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000500" y="3106204"/>
            <a:ext cx="1333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95825" y="3868001"/>
            <a:ext cx="1276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747</Words>
  <Application>Microsoft Office PowerPoint</Application>
  <PresentationFormat>Custom</PresentationFormat>
  <Paragraphs>141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UTM Cookies</vt:lpstr>
      <vt:lpstr>Arial</vt:lpstr>
      <vt:lpstr>UTM Avo</vt:lpstr>
      <vt:lpstr>Montserrat</vt:lpstr>
      <vt:lpstr>Kalam</vt:lpstr>
      <vt:lpstr>HP001 5 hàng</vt:lpstr>
      <vt:lpstr>Wingdings</vt:lpstr>
      <vt:lpstr>HP001 4 hàng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Techsi.vn</cp:lastModifiedBy>
  <cp:revision>78</cp:revision>
  <dcterms:modified xsi:type="dcterms:W3CDTF">2023-02-20T02:37:55Z</dcterms:modified>
</cp:coreProperties>
</file>