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85" r:id="rId5"/>
    <p:sldId id="286" r:id="rId6"/>
    <p:sldId id="294" r:id="rId7"/>
    <p:sldId id="290" r:id="rId8"/>
    <p:sldId id="289" r:id="rId9"/>
    <p:sldId id="291" r:id="rId10"/>
    <p:sldId id="292" r:id="rId11"/>
    <p:sldId id="293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C2"/>
    <a:srgbClr val="D34CD6"/>
    <a:srgbClr val="FCDFDC"/>
    <a:srgbClr val="FFFBCD"/>
    <a:srgbClr val="FDDEEB"/>
    <a:srgbClr val="FFF789"/>
    <a:srgbClr val="E07235"/>
    <a:srgbClr val="EB54E9"/>
    <a:srgbClr val="D8F3F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15" autoAdjust="0"/>
    <p:restoredTop sz="94249" autoAdjust="0"/>
  </p:normalViewPr>
  <p:slideViewPr>
    <p:cSldViewPr snapToGrid="0">
      <p:cViewPr varScale="1">
        <p:scale>
          <a:sx n="58" d="100"/>
          <a:sy n="58" d="100"/>
        </p:scale>
        <p:origin x="102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microsoft.com/office/2007/relationships/hdphoto" Target="../media/hdphoto13.wdp"/><Relationship Id="rId5" Type="http://schemas.openxmlformats.org/officeDocument/2006/relationships/image" Target="../media/image35.png"/><Relationship Id="rId10" Type="http://schemas.microsoft.com/office/2007/relationships/hdphoto" Target="../media/hdphoto15.wdp"/><Relationship Id="rId4" Type="http://schemas.microsoft.com/office/2007/relationships/hdphoto" Target="../media/hdphoto12.wdp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png"/><Relationship Id="rId4" Type="http://schemas.microsoft.com/office/2007/relationships/hdphoto" Target="../media/hdphoto16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26.png"/><Relationship Id="rId3" Type="http://schemas.microsoft.com/office/2007/relationships/hdphoto" Target="../media/hdphoto3.wdp"/><Relationship Id="rId21" Type="http://schemas.openxmlformats.org/officeDocument/2006/relationships/image" Target="../media/image1.png"/><Relationship Id="rId7" Type="http://schemas.microsoft.com/office/2007/relationships/hdphoto" Target="../media/hdphoto5.wdp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5.png"/><Relationship Id="rId2" Type="http://schemas.openxmlformats.org/officeDocument/2006/relationships/image" Target="../media/image11.png"/><Relationship Id="rId16" Type="http://schemas.openxmlformats.org/officeDocument/2006/relationships/image" Target="../media/image20.png"/><Relationship Id="rId20" Type="http://schemas.openxmlformats.org/officeDocument/2006/relationships/image" Target="../media/image23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11" Type="http://schemas.microsoft.com/office/2007/relationships/hdphoto" Target="../media/hdphoto7.wdp"/><Relationship Id="rId24" Type="http://schemas.microsoft.com/office/2007/relationships/hdphoto" Target="../media/hdphoto9.wdp"/><Relationship Id="rId5" Type="http://schemas.microsoft.com/office/2007/relationships/hdphoto" Target="../media/hdphoto4.wdp"/><Relationship Id="rId15" Type="http://schemas.openxmlformats.org/officeDocument/2006/relationships/image" Target="../media/image19.png"/><Relationship Id="rId23" Type="http://schemas.openxmlformats.org/officeDocument/2006/relationships/image" Target="../media/image24.png"/><Relationship Id="rId28" Type="http://schemas.openxmlformats.org/officeDocument/2006/relationships/image" Target="../media/image28.png"/><Relationship Id="rId10" Type="http://schemas.openxmlformats.org/officeDocument/2006/relationships/image" Target="../media/image15.png"/><Relationship Id="rId19" Type="http://schemas.microsoft.com/office/2007/relationships/hdphoto" Target="../media/hdphoto8.wdp"/><Relationship Id="rId4" Type="http://schemas.openxmlformats.org/officeDocument/2006/relationships/image" Target="../media/image12.png"/><Relationship Id="rId9" Type="http://schemas.microsoft.com/office/2007/relationships/hdphoto" Target="../media/hdphoto6.wdp"/><Relationship Id="rId14" Type="http://schemas.openxmlformats.org/officeDocument/2006/relationships/image" Target="../media/image18.png"/><Relationship Id="rId22" Type="http://schemas.microsoft.com/office/2007/relationships/hdphoto" Target="../media/hdphoto1.wdp"/><Relationship Id="rId27" Type="http://schemas.openxmlformats.org/officeDocument/2006/relationships/image" Target="../media/image27.png"/><Relationship Id="rId30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2693343" y="2191642"/>
            <a:ext cx="6316153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40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NHÂN 5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4E64D23C-F136-470B-A0CA-546F6A7411D2}"/>
              </a:ext>
            </a:extLst>
          </p:cNvPr>
          <p:cNvSpPr/>
          <p:nvPr/>
        </p:nvSpPr>
        <p:spPr>
          <a:xfrm>
            <a:off x="1144589" y="1630141"/>
            <a:ext cx="434233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0F5152C-49CF-47DC-9F61-F0644EC70708}"/>
              </a:ext>
            </a:extLst>
          </p:cNvPr>
          <p:cNvSpPr txBox="1"/>
          <p:nvPr/>
        </p:nvSpPr>
        <p:spPr>
          <a:xfrm>
            <a:off x="1144588" y="3521344"/>
            <a:ext cx="4075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Toa tàu nào ghi phép tính có kết quả lớn nhất?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1639FBC-54CD-4C8A-BB6C-6FDE80854C4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65823" y="1144428"/>
            <a:ext cx="2326922" cy="1847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D69DF3A-D449-425C-938D-291BCC24CC7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94624" y="751046"/>
            <a:ext cx="2284871" cy="21955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9D8E39E-0E3A-4094-A141-989600B782E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66746" y="1241266"/>
            <a:ext cx="2092059" cy="16798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C34EBBE-8F6D-4024-9068-901D35477865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53496" y="1155300"/>
            <a:ext cx="2172681" cy="1776969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xmlns="" id="{399C474A-D7B9-488D-B3E8-672227CF1933}"/>
              </a:ext>
            </a:extLst>
          </p:cNvPr>
          <p:cNvSpPr/>
          <p:nvPr/>
        </p:nvSpPr>
        <p:spPr>
          <a:xfrm>
            <a:off x="2941462" y="2796394"/>
            <a:ext cx="932324" cy="660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8196A829-2129-41C1-86F2-14A57949B6D9}"/>
              </a:ext>
            </a:extLst>
          </p:cNvPr>
          <p:cNvSpPr/>
          <p:nvPr/>
        </p:nvSpPr>
        <p:spPr>
          <a:xfrm>
            <a:off x="4738335" y="2796394"/>
            <a:ext cx="932324" cy="660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3BB030D5-A74B-4012-98A5-F6EA0BF7CD57}"/>
              </a:ext>
            </a:extLst>
          </p:cNvPr>
          <p:cNvSpPr/>
          <p:nvPr/>
        </p:nvSpPr>
        <p:spPr>
          <a:xfrm>
            <a:off x="6535208" y="2796394"/>
            <a:ext cx="932324" cy="660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ECD4EAC2-8180-448A-A19D-DAC1C7DD0EA7}"/>
              </a:ext>
            </a:extLst>
          </p:cNvPr>
          <p:cNvSpPr/>
          <p:nvPr/>
        </p:nvSpPr>
        <p:spPr>
          <a:xfrm>
            <a:off x="8332081" y="2796394"/>
            <a:ext cx="932324" cy="660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93F6433-181E-4778-931A-FAC41CAF41E6}"/>
              </a:ext>
            </a:extLst>
          </p:cNvPr>
          <p:cNvSpPr/>
          <p:nvPr/>
        </p:nvSpPr>
        <p:spPr>
          <a:xfrm>
            <a:off x="6699578" y="3521344"/>
            <a:ext cx="41973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/>
              <a:t>b) Toa tàu nào ghi phép tính có kết quả bé nhất?</a:t>
            </a:r>
          </a:p>
        </p:txBody>
      </p:sp>
    </p:spTree>
    <p:extLst>
      <p:ext uri="{BB962C8B-B14F-4D97-AF65-F5344CB8AC3E}">
        <p14:creationId xmlns:p14="http://schemas.microsoft.com/office/powerpoint/2010/main" val="198628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-0.34427 0.4724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14" y="2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0.2694 0.5157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64" y="2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3" grpId="0" animBg="1"/>
      <p:bldP spid="31" grpId="0" animBg="1"/>
      <p:bldP spid="33" grpId="0" animBg="1"/>
      <p:bldP spid="35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F4993E30-CC5D-4C07-98A7-73D6211EB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2EAC2209-37BC-42A7-AC2B-63839DFB897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7964" y="205631"/>
            <a:ext cx="5684788" cy="3749541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xmlns="" id="{E8D9E71F-B645-49B3-A968-8C5418FAD129}"/>
              </a:ext>
            </a:extLst>
          </p:cNvPr>
          <p:cNvSpPr/>
          <p:nvPr/>
        </p:nvSpPr>
        <p:spPr>
          <a:xfrm>
            <a:off x="939248" y="149000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8E6F2C99-76D8-4485-B421-48F56A4D4343}"/>
              </a:ext>
            </a:extLst>
          </p:cNvPr>
          <p:cNvSpPr txBox="1"/>
          <p:nvPr/>
        </p:nvSpPr>
        <p:spPr>
          <a:xfrm>
            <a:off x="1376570" y="1490008"/>
            <a:ext cx="44617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Bác Hòa làm ống hút bằng tre thay ống nhựa. Mỗi đoạn tre làm được 5 ống hút. Hỏi với 5 đoạn tre như vậy, bác Hòa làm được bao nhiêu ống hút?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5F6F052F-F541-4263-9B8C-C9B3766836F2}"/>
              </a:ext>
            </a:extLst>
          </p:cNvPr>
          <p:cNvSpPr txBox="1"/>
          <p:nvPr/>
        </p:nvSpPr>
        <p:spPr>
          <a:xfrm>
            <a:off x="4286937" y="3989941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43392F26-2792-411B-BC6A-372E5CF31047}"/>
              </a:ext>
            </a:extLst>
          </p:cNvPr>
          <p:cNvSpPr txBox="1"/>
          <p:nvPr/>
        </p:nvSpPr>
        <p:spPr>
          <a:xfrm>
            <a:off x="1205248" y="4513161"/>
            <a:ext cx="9634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Với 5 đoạn tre như vậy, bác Hòa làm được số ống hút là: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4783E33D-341A-4D62-87F2-26F6D33FE7DF}"/>
                  </a:ext>
                </a:extLst>
              </p:cNvPr>
              <p:cNvSpPr txBox="1"/>
              <p:nvPr/>
            </p:nvSpPr>
            <p:spPr>
              <a:xfrm>
                <a:off x="2647282" y="5071150"/>
                <a:ext cx="50654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800" dirty="0">
                    <a:solidFill>
                      <a:srgbClr val="FF0000"/>
                    </a:solidFill>
                  </a:rPr>
                  <a:t>5 </a:t>
                </a:r>
                <a14:m>
                  <m:oMath xmlns:m="http://schemas.openxmlformats.org/officeDocument/2006/math">
                    <m:r>
                      <a:rPr lang="vi-VN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rgbClr val="FF0000"/>
                    </a:solidFill>
                  </a:rPr>
                  <a:t> 5 = 25 (ống hút)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783E33D-341A-4D62-87F2-26F6D33FE7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282" y="5071150"/>
                <a:ext cx="5065485" cy="523220"/>
              </a:xfrm>
              <a:prstGeom prst="rect">
                <a:avLst/>
              </a:prstGeom>
              <a:blipFill>
                <a:blip r:embed="rId5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95EB655C-4252-4332-A3CC-60D3DE632929}"/>
              </a:ext>
            </a:extLst>
          </p:cNvPr>
          <p:cNvSpPr txBox="1"/>
          <p:nvPr/>
        </p:nvSpPr>
        <p:spPr>
          <a:xfrm>
            <a:off x="3781443" y="5594370"/>
            <a:ext cx="4779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25 ống hút.</a:t>
            </a:r>
          </a:p>
        </p:txBody>
      </p:sp>
    </p:spTree>
    <p:extLst>
      <p:ext uri="{BB962C8B-B14F-4D97-AF65-F5344CB8AC3E}">
        <p14:creationId xmlns:p14="http://schemas.microsoft.com/office/powerpoint/2010/main" val="168609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38" grpId="0"/>
      <p:bldP spid="39" grpId="0"/>
      <p:bldP spid="40" grpId="0"/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7950490-902F-4289-A050-6C41DE07022E}"/>
              </a:ext>
            </a:extLst>
          </p:cNvPr>
          <p:cNvSpPr/>
          <p:nvPr/>
        </p:nvSpPr>
        <p:spPr>
          <a:xfrm>
            <a:off x="1984712" y="1206607"/>
            <a:ext cx="7762834" cy="10517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629E40B3-AD0A-4990-8C9A-024718849371}"/>
              </a:ext>
            </a:extLst>
          </p:cNvPr>
          <p:cNvSpPr/>
          <p:nvPr/>
        </p:nvSpPr>
        <p:spPr>
          <a:xfrm>
            <a:off x="1984712" y="2425702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D5644EC3-8707-472A-897D-B514B40580F8}"/>
              </a:ext>
            </a:extLst>
          </p:cNvPr>
          <p:cNvSpPr/>
          <p:nvPr/>
        </p:nvSpPr>
        <p:spPr>
          <a:xfrm>
            <a:off x="1984712" y="3896370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C3741A65-E2F9-4F0F-8C43-2AB7CB972B34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xmlns="" id="{5F364CD7-C11D-49A1-956B-E5498CB76649}"/>
                  </a:ext>
                </a:extLst>
              </p:cNvPr>
              <p:cNvSpPr txBox="1"/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5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  1    =   5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364CD7-C11D-49A1-956B-E5498CB76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blipFill>
                <a:blip r:embed="rId4"/>
                <a:stretch>
                  <a:fillRect l="-4113" t="-9333" r="-3085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xmlns="" id="{8F5D304C-F892-417F-B279-3CC76A96A386}"/>
                  </a:ext>
                </a:extLst>
              </p:cNvPr>
              <p:cNvSpPr txBox="1"/>
              <p:nvPr/>
            </p:nvSpPr>
            <p:spPr>
              <a:xfrm>
                <a:off x="2673009" y="3331777"/>
                <a:ext cx="25090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5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2    =   10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F5D304C-F892-417F-B279-3CC76A96A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009" y="3331777"/>
                <a:ext cx="2509020" cy="461665"/>
              </a:xfrm>
              <a:prstGeom prst="rect">
                <a:avLst/>
              </a:prstGeom>
              <a:blipFill>
                <a:blip r:embed="rId5"/>
                <a:stretch>
                  <a:fillRect l="-3641" t="-9333" r="-291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085F6A27-D11D-414E-9B64-2A26C98AF849}"/>
              </a:ext>
            </a:extLst>
          </p:cNvPr>
          <p:cNvSpPr txBox="1"/>
          <p:nvPr/>
        </p:nvSpPr>
        <p:spPr>
          <a:xfrm>
            <a:off x="2659191" y="2971168"/>
            <a:ext cx="2504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5    +    5    =   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xmlns="" id="{1AB699F8-A97F-4C81-8BD2-3D8A85F666A7}"/>
                  </a:ext>
                </a:extLst>
              </p:cNvPr>
              <p:cNvSpPr txBox="1"/>
              <p:nvPr/>
            </p:nvSpPr>
            <p:spPr>
              <a:xfrm>
                <a:off x="3679051" y="4788769"/>
                <a:ext cx="25090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5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3    =   15</a:t>
                </a: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AB699F8-A97F-4C81-8BD2-3D8A85F66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051" y="4788769"/>
                <a:ext cx="2509020" cy="461665"/>
              </a:xfrm>
              <a:prstGeom prst="rect">
                <a:avLst/>
              </a:prstGeom>
              <a:blipFill>
                <a:blip r:embed="rId6"/>
                <a:stretch>
                  <a:fillRect l="-3893" t="-9333" r="-2920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5F3B0F91-1D8D-4418-8C44-0BCF0F6AFCDB}"/>
              </a:ext>
            </a:extLst>
          </p:cNvPr>
          <p:cNvSpPr txBox="1"/>
          <p:nvPr/>
        </p:nvSpPr>
        <p:spPr>
          <a:xfrm>
            <a:off x="2659191" y="4434006"/>
            <a:ext cx="3534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5    +    5    +    5    =   15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D4E4F2A4-6389-41DD-8E96-3E52526DFF43}"/>
              </a:ext>
            </a:extLst>
          </p:cNvPr>
          <p:cNvSpPr txBox="1"/>
          <p:nvPr/>
        </p:nvSpPr>
        <p:spPr>
          <a:xfrm>
            <a:off x="1021812" y="5217240"/>
            <a:ext cx="1723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Nhận xét: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886D97E0-F528-4AE9-9D57-2D47C5601BE0}"/>
              </a:ext>
            </a:extLst>
          </p:cNvPr>
          <p:cNvGrpSpPr/>
          <p:nvPr/>
        </p:nvGrpSpPr>
        <p:grpSpPr>
          <a:xfrm>
            <a:off x="2669158" y="1259833"/>
            <a:ext cx="504889" cy="504889"/>
            <a:chOff x="2669158" y="1259833"/>
            <a:chExt cx="504889" cy="504889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xmlns="" id="{39DB059A-BFF0-49A2-B2B6-22F087912A99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xmlns="" id="{370463A5-EB10-4D4D-B02C-789AE5DB6398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xmlns="" id="{527A68AB-27CA-4288-8F3D-2CBC6F9AE298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xmlns="" id="{C2FEAA9D-CDC3-480C-ACA5-A735CDB5E6C8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xmlns="" id="{E63AA510-18F8-4864-A2EE-4A66DCE7E86B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xmlns="" id="{4C6D93B1-DC86-400D-AAC8-8382050A3A2A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77" name="Oval 76">
              <a:extLst>
                <a:ext uri="{FF2B5EF4-FFF2-40B4-BE49-F238E27FC236}">
                  <a16:creationId xmlns:a16="http://schemas.microsoft.com/office/drawing/2014/main" xmlns="" id="{6346382A-7873-449E-A4A3-0F353251C8E2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xmlns="" id="{34F6AF0E-E870-4622-B066-AD469EEC86F5}"/>
              </a:ext>
            </a:extLst>
          </p:cNvPr>
          <p:cNvGrpSpPr/>
          <p:nvPr/>
        </p:nvGrpSpPr>
        <p:grpSpPr>
          <a:xfrm>
            <a:off x="2669158" y="2478602"/>
            <a:ext cx="504889" cy="504889"/>
            <a:chOff x="2669158" y="1259833"/>
            <a:chExt cx="504889" cy="504889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xmlns="" id="{7A673DB2-988C-42F9-9706-AF5CA432E2F6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xmlns="" id="{A3A2907F-0BB7-4463-911F-7E9099993ABC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xmlns="" id="{DE8CFE13-E6F0-4906-812B-4F0C040BEF7C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xmlns="" id="{5DA27E14-AF9F-4DB7-91DF-CB787EFA9E49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xmlns="" id="{9EFAE282-694E-4373-BD5A-CB4262B05080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xmlns="" id="{971F7A8C-82FA-49FE-828F-3854BF845C11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80" name="Oval 79">
              <a:extLst>
                <a:ext uri="{FF2B5EF4-FFF2-40B4-BE49-F238E27FC236}">
                  <a16:creationId xmlns:a16="http://schemas.microsoft.com/office/drawing/2014/main" xmlns="" id="{50BB50BE-8E9F-4EFD-98D2-38412B5BE836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xmlns="" id="{2397730B-AF00-4DAA-BAE3-6730AF439D30}"/>
              </a:ext>
            </a:extLst>
          </p:cNvPr>
          <p:cNvGrpSpPr/>
          <p:nvPr/>
        </p:nvGrpSpPr>
        <p:grpSpPr>
          <a:xfrm>
            <a:off x="3593450" y="2471648"/>
            <a:ext cx="504889" cy="504889"/>
            <a:chOff x="2669158" y="1259833"/>
            <a:chExt cx="504889" cy="504889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xmlns="" id="{D70BAB4F-A13C-4243-B3C3-3BC57919C602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89" name="Rectangle: Rounded Corners 88">
                <a:extLst>
                  <a:ext uri="{FF2B5EF4-FFF2-40B4-BE49-F238E27FC236}">
                    <a16:creationId xmlns:a16="http://schemas.microsoft.com/office/drawing/2014/main" xmlns="" id="{F2B75037-6060-4842-B343-3143FA3472EA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xmlns="" id="{04A328C5-F193-4BD9-9BF1-EF3D6F81EA4B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xmlns="" id="{745D2A04-A72F-493E-AD83-702D6FB6D57B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xmlns="" id="{A999BF05-827F-4A0A-9D1A-E1ACCF5149F2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xmlns="" id="{86274B24-34B6-478B-A899-1DB3B5373072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88" name="Oval 87">
              <a:extLst>
                <a:ext uri="{FF2B5EF4-FFF2-40B4-BE49-F238E27FC236}">
                  <a16:creationId xmlns:a16="http://schemas.microsoft.com/office/drawing/2014/main" xmlns="" id="{3F3B4027-C975-4C97-A139-505CFF3B62AA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xmlns="" id="{FE8781E2-3E8A-4CFB-8A83-E3CE165CE4F5}"/>
              </a:ext>
            </a:extLst>
          </p:cNvPr>
          <p:cNvGrpSpPr/>
          <p:nvPr/>
        </p:nvGrpSpPr>
        <p:grpSpPr>
          <a:xfrm>
            <a:off x="2616969" y="3965493"/>
            <a:ext cx="504889" cy="504889"/>
            <a:chOff x="2669158" y="1259833"/>
            <a:chExt cx="504889" cy="504889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xmlns="" id="{B3A0A793-DC6A-4823-9D1A-37F7C4FE85E0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97" name="Rectangle: Rounded Corners 96">
                <a:extLst>
                  <a:ext uri="{FF2B5EF4-FFF2-40B4-BE49-F238E27FC236}">
                    <a16:creationId xmlns:a16="http://schemas.microsoft.com/office/drawing/2014/main" xmlns="" id="{27E55BA3-6A52-413B-8649-E289CD198804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xmlns="" id="{C9099291-B313-4558-B3A4-FCEE6306BCCD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xmlns="" id="{61B83E29-9346-45F9-B01B-FF00A662CDF1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xmlns="" id="{A53DB576-A319-4415-9F3A-8FB4E7E40A7C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xmlns="" id="{138D1541-CB95-4137-8B59-ADFFE2CB766A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96" name="Oval 95">
              <a:extLst>
                <a:ext uri="{FF2B5EF4-FFF2-40B4-BE49-F238E27FC236}">
                  <a16:creationId xmlns:a16="http://schemas.microsoft.com/office/drawing/2014/main" xmlns="" id="{34FE3B99-427F-401A-AA18-900BA57ECE35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xmlns="" id="{8FFBC62F-E9C5-4A78-B4FE-CEFD06FC7AA1}"/>
              </a:ext>
            </a:extLst>
          </p:cNvPr>
          <p:cNvGrpSpPr/>
          <p:nvPr/>
        </p:nvGrpSpPr>
        <p:grpSpPr>
          <a:xfrm>
            <a:off x="3597077" y="3960110"/>
            <a:ext cx="504889" cy="504889"/>
            <a:chOff x="2669158" y="1259833"/>
            <a:chExt cx="504889" cy="504889"/>
          </a:xfrm>
        </p:grpSpPr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xmlns="" id="{D9E5295D-9781-4664-B768-688DE6383168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105" name="Rectangle: Rounded Corners 104">
                <a:extLst>
                  <a:ext uri="{FF2B5EF4-FFF2-40B4-BE49-F238E27FC236}">
                    <a16:creationId xmlns:a16="http://schemas.microsoft.com/office/drawing/2014/main" xmlns="" id="{A3C1818A-C344-47C7-A401-CC9A6AE7A938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xmlns="" id="{D67E041E-CBB1-445A-AB71-ABE4697FD372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xmlns="" id="{52D470D3-4DAC-4FB1-90CF-550BDAA2BDD0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xmlns="" id="{D2C04DE6-ED0D-4516-8200-179C214C9C11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xmlns="" id="{7E2C93DE-1A1D-4289-AA17-4A468B6C85F5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xmlns="" id="{9F0FFFF4-0725-41B8-A310-4901643140BF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xmlns="" id="{E2E80120-6683-41E8-99F9-7FE80DB41FD3}"/>
              </a:ext>
            </a:extLst>
          </p:cNvPr>
          <p:cNvGrpSpPr/>
          <p:nvPr/>
        </p:nvGrpSpPr>
        <p:grpSpPr>
          <a:xfrm>
            <a:off x="4595355" y="3960111"/>
            <a:ext cx="504889" cy="504889"/>
            <a:chOff x="2669158" y="1259833"/>
            <a:chExt cx="504889" cy="504889"/>
          </a:xfrm>
        </p:grpSpPr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xmlns="" id="{24893355-FCA2-4475-A57D-07F0F00F3FB3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113" name="Rectangle: Rounded Corners 112">
                <a:extLst>
                  <a:ext uri="{FF2B5EF4-FFF2-40B4-BE49-F238E27FC236}">
                    <a16:creationId xmlns:a16="http://schemas.microsoft.com/office/drawing/2014/main" xmlns="" id="{7670F0D6-C18C-419A-8421-84DC9594267B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xmlns="" id="{A5BAA667-1F67-48E5-9554-62575A7298FB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xmlns="" id="{240F1983-CA22-48C7-AE20-7837735174F5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xmlns="" id="{97D71FB7-5636-4397-96F9-337CA41AAC18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xmlns="" id="{CE1B5C24-BEAD-4112-B3AF-60A0C25FB407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xmlns="" id="{9045C426-ECF0-4AE6-BD78-D0A6BEA19844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17E8075F-77DB-499B-82D3-915C868E7330}"/>
              </a:ext>
            </a:extLst>
          </p:cNvPr>
          <p:cNvGrpSpPr/>
          <p:nvPr/>
        </p:nvGrpSpPr>
        <p:grpSpPr>
          <a:xfrm>
            <a:off x="6849097" y="3733705"/>
            <a:ext cx="4286250" cy="2105025"/>
            <a:chOff x="3952875" y="2376487"/>
            <a:chExt cx="4286250" cy="2105025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D737AB6A-6155-4D0A-997D-39F5554FF155}"/>
                </a:ext>
              </a:extLst>
            </p:cNvPr>
            <p:cNvGrpSpPr/>
            <p:nvPr/>
          </p:nvGrpSpPr>
          <p:grpSpPr>
            <a:xfrm>
              <a:off x="3952875" y="2376487"/>
              <a:ext cx="4286250" cy="2105025"/>
              <a:chOff x="3952875" y="2376487"/>
              <a:chExt cx="4286250" cy="2105025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xmlns="" id="{3FBFA504-B3C4-4339-B92A-D2DA53D124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952875" y="2376487"/>
                <a:ext cx="4286250" cy="2105025"/>
              </a:xfrm>
              <a:prstGeom prst="rect">
                <a:avLst/>
              </a:prstGeom>
            </p:spPr>
          </p:pic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xmlns="" id="{D41A1A00-3B21-4E42-B0B1-F880945E400C}"/>
                  </a:ext>
                </a:extLst>
              </p:cNvPr>
              <p:cNvSpPr/>
              <p:nvPr/>
            </p:nvSpPr>
            <p:spPr>
              <a:xfrm>
                <a:off x="4155994" y="2515294"/>
                <a:ext cx="2369121" cy="101054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xmlns="" id="{4555D552-776A-4458-8485-0EDAE9BC5CA6}"/>
                </a:ext>
              </a:extLst>
            </p:cNvPr>
            <p:cNvSpPr txBox="1"/>
            <p:nvPr/>
          </p:nvSpPr>
          <p:spPr>
            <a:xfrm>
              <a:off x="4218484" y="2652527"/>
              <a:ext cx="22715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Năm nhân ba bằng mười lăm.</a:t>
              </a:r>
            </a:p>
          </p:txBody>
        </p: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954DB68E-0922-41A5-AE95-54E8B9EC85EE}"/>
              </a:ext>
            </a:extLst>
          </p:cNvPr>
          <p:cNvSpPr/>
          <p:nvPr/>
        </p:nvSpPr>
        <p:spPr>
          <a:xfrm>
            <a:off x="2700579" y="5320932"/>
            <a:ext cx="7008909" cy="1051784"/>
          </a:xfrm>
          <a:prstGeom prst="rect">
            <a:avLst/>
          </a:prstGeom>
          <a:solidFill>
            <a:srgbClr val="FCDFDC"/>
          </a:solidFill>
          <a:ln>
            <a:solidFill>
              <a:srgbClr val="FCDFDC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A019AD07-4A8E-4C8B-A979-7A8E9867FD7F}"/>
              </a:ext>
            </a:extLst>
          </p:cNvPr>
          <p:cNvGrpSpPr/>
          <p:nvPr/>
        </p:nvGrpSpPr>
        <p:grpSpPr>
          <a:xfrm>
            <a:off x="6191799" y="311112"/>
            <a:ext cx="4722055" cy="2334304"/>
            <a:chOff x="6191799" y="485284"/>
            <a:chExt cx="4722055" cy="233430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066F9BB-DC49-4900-ACEA-4FEEC6BCEADD}"/>
                </a:ext>
              </a:extLst>
            </p:cNvPr>
            <p:cNvGrpSpPr/>
            <p:nvPr/>
          </p:nvGrpSpPr>
          <p:grpSpPr>
            <a:xfrm>
              <a:off x="6191799" y="485284"/>
              <a:ext cx="4722055" cy="2334304"/>
              <a:chOff x="3595687" y="2219325"/>
              <a:chExt cx="5000625" cy="2419350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xmlns="" id="{35E09687-211F-4188-B89D-08C84E57F9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595687" y="2219325"/>
                <a:ext cx="5000625" cy="2419350"/>
              </a:xfrm>
              <a:prstGeom prst="rect">
                <a:avLst/>
              </a:prstGeom>
            </p:spPr>
          </p:pic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xmlns="" id="{7E4B161B-ADC0-4A2D-82F2-1F732D8D6E12}"/>
                  </a:ext>
                </a:extLst>
              </p:cNvPr>
              <p:cNvSpPr/>
              <p:nvPr/>
            </p:nvSpPr>
            <p:spPr>
              <a:xfrm>
                <a:off x="3745993" y="2335665"/>
                <a:ext cx="3512936" cy="152004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xmlns="" id="{B5ACF0AE-A824-4147-AD66-9E8CDBB8E043}"/>
                </a:ext>
              </a:extLst>
            </p:cNvPr>
            <p:cNvSpPr txBox="1"/>
            <p:nvPr/>
          </p:nvSpPr>
          <p:spPr>
            <a:xfrm>
              <a:off x="6464521" y="813644"/>
              <a:ext cx="307100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Năm được lấy một lần là năm, ta có năm nhân một bằng năm.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xmlns="" id="{81552948-924B-4F9A-825B-9D04320D9E41}"/>
                  </a:ext>
                </a:extLst>
              </p:cNvPr>
              <p:cNvSpPr txBox="1"/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5 </a:t>
                </a:r>
                <a14:m>
                  <m:oMath xmlns:m="http://schemas.openxmlformats.org/officeDocument/2006/math">
                    <m:r>
                      <a:rPr lang="vi-VN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= 10; 5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 = 15.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Thêm 5 vào kết quả của 5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ta được kết quả của 5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3.</a:t>
                </a: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1552948-924B-4F9A-825B-9D04320D9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blipFill>
                <a:blip r:embed="rId9"/>
                <a:stretch>
                  <a:fillRect l="-783" b="-10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14E8092-CBFC-4F1E-BB89-04584AF26217}"/>
              </a:ext>
            </a:extLst>
          </p:cNvPr>
          <p:cNvGrpSpPr/>
          <p:nvPr/>
        </p:nvGrpSpPr>
        <p:grpSpPr>
          <a:xfrm>
            <a:off x="6528133" y="2277254"/>
            <a:ext cx="4400550" cy="1704975"/>
            <a:chOff x="6513304" y="2443994"/>
            <a:chExt cx="4400550" cy="170497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95BEB390-D6FF-42C3-8AD0-1C04167BDF30}"/>
                </a:ext>
              </a:extLst>
            </p:cNvPr>
            <p:cNvGrpSpPr/>
            <p:nvPr/>
          </p:nvGrpSpPr>
          <p:grpSpPr>
            <a:xfrm>
              <a:off x="6513304" y="2443994"/>
              <a:ext cx="4400550" cy="1704975"/>
              <a:chOff x="3895725" y="2576512"/>
              <a:chExt cx="4400550" cy="1704975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xmlns="" id="{B72003C4-BB41-496F-9A43-54E176DCE6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895725" y="2576512"/>
                <a:ext cx="4400550" cy="1704975"/>
              </a:xfrm>
              <a:prstGeom prst="rect">
                <a:avLst/>
              </a:prstGeom>
            </p:spPr>
          </p:pic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xmlns="" id="{62400CD1-3DA6-40C5-A33D-9847703FBE09}"/>
                  </a:ext>
                </a:extLst>
              </p:cNvPr>
              <p:cNvSpPr/>
              <p:nvPr/>
            </p:nvSpPr>
            <p:spPr>
              <a:xfrm>
                <a:off x="4168839" y="2795710"/>
                <a:ext cx="2369121" cy="97548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xmlns="" id="{4E5E9EF6-1411-4BE6-94A4-4DCB8A7673AA}"/>
                </a:ext>
              </a:extLst>
            </p:cNvPr>
            <p:cNvSpPr txBox="1"/>
            <p:nvPr/>
          </p:nvSpPr>
          <p:spPr>
            <a:xfrm>
              <a:off x="6935423" y="2796377"/>
              <a:ext cx="21138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Năm nhân hai bằng mười.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6" grpId="0" animBg="1"/>
      <p:bldP spid="27" grpId="0" animBg="1"/>
      <p:bldP spid="35" grpId="0"/>
      <p:bldP spid="60" grpId="0"/>
      <p:bldP spid="63" grpId="0"/>
      <p:bldP spid="64" grpId="0"/>
      <p:bldP spid="67" grpId="0"/>
      <p:bldP spid="68" grpId="0"/>
      <p:bldP spid="72" grpId="0"/>
      <p:bldP spid="73" grpId="0" animBg="1"/>
      <p:bldP spid="7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A2A57F-558E-418E-8ED1-3EF71C4010C2}"/>
              </a:ext>
            </a:extLst>
          </p:cNvPr>
          <p:cNvSpPr txBox="1"/>
          <p:nvPr/>
        </p:nvSpPr>
        <p:spPr>
          <a:xfrm>
            <a:off x="873810" y="1350455"/>
            <a:ext cx="4567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nhân 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xmlns="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39790802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xmlns="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</a:t>
                          </a:r>
                          <a:r>
                            <a:rPr lang="en-US" sz="2400" smtClean="0"/>
                            <a:t>5</a:t>
                          </a:r>
                          <a:endParaRPr lang="vi-VN" sz="24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30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35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1222728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39790802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</a:t>
                          </a:r>
                          <a:r>
                            <a:rPr lang="en-US" sz="2400" smtClean="0"/>
                            <a:t>5</a:t>
                          </a:r>
                          <a:endParaRPr lang="vi-VN" sz="24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412" t="-90217" r="-1031" b="-9239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412" t="-192308" r="-1031" b="-8340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412" t="-289130" r="-1031" b="-7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412" t="-389130" r="-1031" b="-6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412" t="-489130" r="-1031" b="-5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412" t="-589130" r="-1031" b="-4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412" t="-689130" r="-1031" b="-3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412" t="-797802" r="-1031" b="-2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412" t="-888043" r="-1031" b="-1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412" t="-988043" r="-1031" b="-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BA7FB40C-6E4F-47B8-8CFF-60DC9D1D2269}"/>
              </a:ext>
            </a:extLst>
          </p:cNvPr>
          <p:cNvSpPr/>
          <p:nvPr/>
        </p:nvSpPr>
        <p:spPr>
          <a:xfrm>
            <a:off x="9237740" y="249075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9C1B5DD6-783E-4095-AB0D-3F874174BB0C}"/>
              </a:ext>
            </a:extLst>
          </p:cNvPr>
          <p:cNvSpPr/>
          <p:nvPr/>
        </p:nvSpPr>
        <p:spPr>
          <a:xfrm>
            <a:off x="9237740" y="307651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A2503BF2-AD0D-4B96-A7C4-09750EA4F486}"/>
              </a:ext>
            </a:extLst>
          </p:cNvPr>
          <p:cNvSpPr/>
          <p:nvPr/>
        </p:nvSpPr>
        <p:spPr>
          <a:xfrm>
            <a:off x="9237740" y="3618568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75B0F18C-ADC8-4B2F-AD24-2D69AA8BAB12}"/>
              </a:ext>
            </a:extLst>
          </p:cNvPr>
          <p:cNvSpPr/>
          <p:nvPr/>
        </p:nvSpPr>
        <p:spPr>
          <a:xfrm>
            <a:off x="9237740" y="419708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EAF3B604-DF0B-45CD-804F-B5C2E93F9601}"/>
              </a:ext>
            </a:extLst>
          </p:cNvPr>
          <p:cNvSpPr/>
          <p:nvPr/>
        </p:nvSpPr>
        <p:spPr>
          <a:xfrm>
            <a:off x="9237740" y="475354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1988D995-09D6-4C6B-B164-1895BC683F0E}"/>
              </a:ext>
            </a:extLst>
          </p:cNvPr>
          <p:cNvSpPr/>
          <p:nvPr/>
        </p:nvSpPr>
        <p:spPr>
          <a:xfrm>
            <a:off x="9237740" y="531000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F658AE3-8F5B-442D-A5E2-228E51375318}"/>
              </a:ext>
            </a:extLst>
          </p:cNvPr>
          <p:cNvGrpSpPr/>
          <p:nvPr/>
        </p:nvGrpSpPr>
        <p:grpSpPr>
          <a:xfrm>
            <a:off x="567997" y="1707541"/>
            <a:ext cx="5159375" cy="4280056"/>
            <a:chOff x="561975" y="1873675"/>
            <a:chExt cx="5159375" cy="428005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4AEA8190-CC1C-48AC-A056-AD180417E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561975" y="1873675"/>
              <a:ext cx="5159375" cy="4280056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31F163B-68B0-4E7F-BF14-6118830B60AC}"/>
                </a:ext>
              </a:extLst>
            </p:cNvPr>
            <p:cNvSpPr txBox="1"/>
            <p:nvPr/>
          </p:nvSpPr>
          <p:spPr>
            <a:xfrm>
              <a:off x="3230934" y="2272170"/>
              <a:ext cx="234765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/>
                <a:t>Năm </a:t>
              </a:r>
              <a:r>
                <a:rPr lang="vi-VN" sz="2200" i="1" dirty="0"/>
                <a:t>nhân mười </a:t>
              </a:r>
              <a:r>
                <a:rPr lang="vi-VN" sz="2200" i="1"/>
                <a:t>bằng năm </a:t>
              </a:r>
              <a:r>
                <a:rPr lang="vi-VN" sz="2200" i="1" dirty="0"/>
                <a:t>mươi.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808B7EC9-73FB-48F2-965F-45E797580F5C}"/>
              </a:ext>
            </a:extLst>
          </p:cNvPr>
          <p:cNvSpPr/>
          <p:nvPr/>
        </p:nvSpPr>
        <p:spPr>
          <a:xfrm>
            <a:off x="7452653" y="807474"/>
            <a:ext cx="409298" cy="5497006"/>
          </a:xfrm>
          <a:prstGeom prst="rect">
            <a:avLst/>
          </a:prstGeom>
          <a:noFill/>
          <a:ln w="28575">
            <a:solidFill>
              <a:srgbClr val="D34C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D65EC19-A56A-4C6C-815B-1F926AF8C63F}"/>
              </a:ext>
            </a:extLst>
          </p:cNvPr>
          <p:cNvSpPr txBox="1"/>
          <p:nvPr/>
        </p:nvSpPr>
        <p:spPr>
          <a:xfrm>
            <a:off x="3810916" y="3217599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/>
              <a:t>Nhận xét: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14DC8A92-C2BA-4399-97F2-CEA3E981CB9A}"/>
              </a:ext>
            </a:extLst>
          </p:cNvPr>
          <p:cNvSpPr txBox="1"/>
          <p:nvPr/>
        </p:nvSpPr>
        <p:spPr>
          <a:xfrm>
            <a:off x="3810916" y="3724067"/>
            <a:ext cx="3048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nhất đều là số 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hai là các số tự nhiên tăng dần từ 1 đến 10.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Tích là các số tăng dần hơn kém nhau 5 đơn vị từ 5 đến 50.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1A33CC6E-BAAA-4FA5-93A3-6DB67DE763D2}"/>
              </a:ext>
            </a:extLst>
          </p:cNvPr>
          <p:cNvSpPr/>
          <p:nvPr/>
        </p:nvSpPr>
        <p:spPr>
          <a:xfrm>
            <a:off x="8190951" y="820149"/>
            <a:ext cx="480353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E698B20A-03EF-4DDA-A958-5009A9DCC9B5}"/>
              </a:ext>
            </a:extLst>
          </p:cNvPr>
          <p:cNvSpPr/>
          <p:nvPr/>
        </p:nvSpPr>
        <p:spPr>
          <a:xfrm>
            <a:off x="9119922" y="820149"/>
            <a:ext cx="642368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62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25" grpId="0" animBg="1"/>
      <p:bldP spid="27" grpId="0" animBg="1"/>
      <p:bldP spid="39" grpId="0" uiExpand="1" build="p"/>
      <p:bldP spid="40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1925F449-441F-443B-861B-9B5061C817A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6321" y="3922102"/>
            <a:ext cx="1371600" cy="117157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0A217BCD-BE0B-4E8E-8EEB-EA2A1098851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5372" y="3816247"/>
            <a:ext cx="1857375" cy="202882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FD72AB74-07ED-4084-85D2-AB20E490211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43737" y="3848768"/>
            <a:ext cx="2238375" cy="195262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B378AA5F-73E2-4DEF-AA42-492B2FA1930D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67859" y="3481853"/>
            <a:ext cx="2581275" cy="23241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A2F5D9AD-54D6-4BEE-8B6D-5A269BAF522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5295" y="3511046"/>
            <a:ext cx="2609850" cy="220027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A7E112C5-C3B5-40C6-A73B-C487DEF14F16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75646" y="3312979"/>
            <a:ext cx="1791248" cy="146343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283E0992-3C59-4A7D-AB7D-6284C820E599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20938" y="4861798"/>
            <a:ext cx="1557098" cy="152587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F2271458-62BE-4044-AA78-9235BA094324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5183" y="3304504"/>
            <a:ext cx="1440023" cy="147904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A58DF363-3F35-43A6-A913-B6EBE54E9AFE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8309" y="3409505"/>
            <a:ext cx="1557098" cy="149856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3B0E69E9-86A2-4639-A247-976A8EDB85D7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0695" y="4912994"/>
            <a:ext cx="1506365" cy="146343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6E47948F-E3F4-4B43-99B1-5F785E49E4FB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00501" y="3391156"/>
            <a:ext cx="1521975" cy="152587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3ACF2AD3-EEF7-400A-955A-371F9DE079F6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97658" y="3422917"/>
            <a:ext cx="2590800" cy="234315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203332A5-BE9D-4C34-A84C-888633C85B1D}"/>
              </a:ext>
            </a:extLst>
          </p:cNvPr>
          <p:cNvSpPr/>
          <p:nvPr/>
        </p:nvSpPr>
        <p:spPr>
          <a:xfrm>
            <a:off x="951899" y="153415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B266F2A-3702-49B2-8D70-D010B7F4A5CA}"/>
              </a:ext>
            </a:extLst>
          </p:cNvPr>
          <p:cNvGrpSpPr/>
          <p:nvPr/>
        </p:nvGrpSpPr>
        <p:grpSpPr>
          <a:xfrm>
            <a:off x="1569706" y="1554117"/>
            <a:ext cx="1116312" cy="472051"/>
            <a:chOff x="1870518" y="1440653"/>
            <a:chExt cx="1116312" cy="46166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BC120523-ECD5-4841-B30D-AC74B8133953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xmlns="" id="{D25579B6-2D77-4A20-A49A-6AFC035BDAF5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CD4EBAA9-C761-4577-BBFD-BD70C6354B8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5375F063-7E6F-4C64-AC5F-CD59561453D5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17">
                <a:extLst>
                  <a:ext uri="{FF2B5EF4-FFF2-40B4-BE49-F238E27FC236}">
                    <a16:creationId xmlns:a16="http://schemas.microsoft.com/office/drawing/2014/main" xmlns="" id="{95BCB07C-FD60-4657-9C36-271EC42A88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123682"/>
                  </p:ext>
                </p:extLst>
              </p:nvPr>
            </p:nvGraphicFramePr>
            <p:xfrm>
              <a:off x="3277012" y="618897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xmlns="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xmlns="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xmlns="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xmlns="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xmlns="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xmlns="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xmlns="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17">
                <a:extLst>
                  <a:ext uri="{FF2B5EF4-FFF2-40B4-BE49-F238E27FC236}">
                    <a16:creationId xmlns:a16="http://schemas.microsoft.com/office/drawing/2014/main" id="{95BCB07C-FD60-4657-9C36-271EC42A88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123682"/>
                  </p:ext>
                </p:extLst>
              </p:nvPr>
            </p:nvGraphicFramePr>
            <p:xfrm>
              <a:off x="3277012" y="618897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0"/>
                          <a:stretch>
                            <a:fillRect l="-717" t="-1523" r="-368817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9" name="Picture 4" descr="Không có mô tả.">
            <a:extLst>
              <a:ext uri="{FF2B5EF4-FFF2-40B4-BE49-F238E27FC236}">
                <a16:creationId xmlns:a16="http://schemas.microsoft.com/office/drawing/2014/main" xmlns="" id="{76A25ED9-8F1B-48FE-BB82-4ADEACDB12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C52CF3E-582B-41F8-91CC-45E3B1196D44}"/>
              </a:ext>
            </a:extLst>
          </p:cNvPr>
          <p:cNvSpPr txBox="1"/>
          <p:nvPr/>
        </p:nvSpPr>
        <p:spPr>
          <a:xfrm>
            <a:off x="6038849" y="1845581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DF585B9-ADC2-4A05-A26B-28BD51A5ECC0}"/>
              </a:ext>
            </a:extLst>
          </p:cNvPr>
          <p:cNvSpPr txBox="1"/>
          <p:nvPr/>
        </p:nvSpPr>
        <p:spPr>
          <a:xfrm>
            <a:off x="7091582" y="1840600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0ECFCBF-813E-43AC-A640-71B62A08CC45}"/>
              </a:ext>
            </a:extLst>
          </p:cNvPr>
          <p:cNvSpPr txBox="1"/>
          <p:nvPr/>
        </p:nvSpPr>
        <p:spPr>
          <a:xfrm>
            <a:off x="8150665" y="183561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2F42FE9-A84E-4066-BF08-BD13017D9ABA}"/>
              </a:ext>
            </a:extLst>
          </p:cNvPr>
          <p:cNvSpPr txBox="1"/>
          <p:nvPr/>
        </p:nvSpPr>
        <p:spPr>
          <a:xfrm>
            <a:off x="9222448" y="183063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015FEAC-9A87-4A21-813B-CBDBE46E8726}"/>
              </a:ext>
            </a:extLst>
          </p:cNvPr>
          <p:cNvSpPr txBox="1"/>
          <p:nvPr/>
        </p:nvSpPr>
        <p:spPr>
          <a:xfrm>
            <a:off x="10281531" y="183063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50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3AEEC93C-1C3F-44B5-B1A9-9D59CC07C632}"/>
              </a:ext>
            </a:extLst>
          </p:cNvPr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8425" y="3296746"/>
            <a:ext cx="2828925" cy="2619375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xmlns="" id="{1BFCA02F-B785-4008-A8B1-115C83602CE1}"/>
              </a:ext>
            </a:extLst>
          </p:cNvPr>
          <p:cNvSpPr/>
          <p:nvPr/>
        </p:nvSpPr>
        <p:spPr>
          <a:xfrm>
            <a:off x="920943" y="257897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5EA5D339-4EBA-4C42-AAD5-E957165F9346}"/>
              </a:ext>
            </a:extLst>
          </p:cNvPr>
          <p:cNvSpPr txBox="1"/>
          <p:nvPr/>
        </p:nvSpPr>
        <p:spPr>
          <a:xfrm>
            <a:off x="1358265" y="2578975"/>
            <a:ext cx="3932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cánh hoa cho ong đậu.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7B177F9-56C9-4D4D-8FC1-D00344101623}"/>
              </a:ext>
            </a:extLst>
          </p:cNvPr>
          <p:cNvPicPr>
            <a:picLocks noChangeAspect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010150">
            <a:off x="2532452" y="2895125"/>
            <a:ext cx="1364260" cy="115790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21A05EF4-95B4-40E5-98F1-242BA17A36CB}"/>
              </a:ext>
            </a:extLst>
          </p:cNvPr>
          <p:cNvPicPr>
            <a:picLocks noChangeAspect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774127">
            <a:off x="1423618" y="3996478"/>
            <a:ext cx="1435479" cy="12199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D626572-80F2-4C08-89B0-B4BA2E00369E}"/>
              </a:ext>
            </a:extLst>
          </p:cNvPr>
          <p:cNvPicPr>
            <a:picLocks noChangeAspect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757983">
            <a:off x="2891210" y="5014781"/>
            <a:ext cx="1714736" cy="121991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C3688CF8-8051-457C-8F94-495252574E1A}"/>
              </a:ext>
            </a:extLst>
          </p:cNvPr>
          <p:cNvPicPr>
            <a:picLocks noChangeAspect="1"/>
          </p:cNvPicPr>
          <p:nvPr/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7671" y="5069022"/>
            <a:ext cx="1489372" cy="120521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58F73828-5893-44D2-9AEC-862A182B821F}"/>
              </a:ext>
            </a:extLst>
          </p:cNvPr>
          <p:cNvPicPr>
            <a:picLocks noChangeAspect="1"/>
          </p:cNvPicPr>
          <p:nvPr/>
        </p:nvPicPr>
        <p:blipFill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99390">
            <a:off x="8120476" y="3960602"/>
            <a:ext cx="1680442" cy="144527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18C2690E-822D-43E0-8067-773BC5ECB12E}"/>
              </a:ext>
            </a:extLst>
          </p:cNvPr>
          <p:cNvPicPr>
            <a:picLocks noChangeAspect="1"/>
          </p:cNvPicPr>
          <p:nvPr/>
        </p:nvPicPr>
        <p:blipFill>
          <a:blip r:embed="rId3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525325">
            <a:off x="7292605" y="2860909"/>
            <a:ext cx="1420782" cy="119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70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9.54098E-17 L -0.04088 -0.05509 C -0.04935 -0.06713 -0.06211 -0.07338 -0.07552 -0.07338 C -0.09075 -0.07338 -0.10299 -0.06713 -0.11146 -0.05509 L -0.15221 -9.54098E-17 " pathEditMode="relative" rAng="0" ptsTypes="AAAAA">
                                      <p:cBhvr>
                                        <p:cTn id="1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17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22222E-6 L 0.01537 0.0375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00"/>
                            </p:stCondLst>
                            <p:childTnLst>
                              <p:par>
                                <p:cTn id="1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111E-6 L -0.04375 -0.31366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1" y="-1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500"/>
                            </p:stCondLst>
                            <p:childTnLst>
                              <p:par>
                                <p:cTn id="154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00672 L 0.05 -0.05 C 0.06042 -0.0595 0.07617 -0.06459 0.09258 -0.06459 C 0.1112 -0.06459 0.1263 -0.0595 0.13672 -0.05 L 0.18698 -0.00672 " pathEditMode="relative" rAng="0" ptsTypes="AAAAA">
                                      <p:cBhvr>
                                        <p:cTn id="1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49" y="-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500"/>
                            </p:stCondLst>
                            <p:childTnLst>
                              <p:par>
                                <p:cTn id="1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-0.05261 -0.18287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" y="-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500"/>
                            </p:stCondLst>
                            <p:childTnLst>
                              <p:par>
                                <p:cTn id="18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85185E-6 L 0.12747 -0.11898 " pathEditMode="relative" rAng="0" ptsTypes="AA">
                                      <p:cBhvr>
                                        <p:cTn id="18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67" y="-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5" grpId="0" animBg="1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DB567B7-DEEA-4C92-BB4B-03408AF6A77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27863" y="3694320"/>
            <a:ext cx="7811474" cy="2448950"/>
          </a:xfrm>
          <a:prstGeom prst="rect">
            <a:avLst/>
          </a:prstGeom>
        </p:spPr>
      </p:pic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xmlns="" id="{2155A534-EBB2-49E3-8AA8-B413183B4D30}"/>
              </a:ext>
            </a:extLst>
          </p:cNvPr>
          <p:cNvSpPr/>
          <p:nvPr/>
        </p:nvSpPr>
        <p:spPr>
          <a:xfrm>
            <a:off x="2967936" y="564165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5AA1502A-EA8A-4353-86DD-AC0511A98A7F}"/>
              </a:ext>
            </a:extLst>
          </p:cNvPr>
          <p:cNvGrpSpPr/>
          <p:nvPr/>
        </p:nvGrpSpPr>
        <p:grpSpPr>
          <a:xfrm>
            <a:off x="3585743" y="584129"/>
            <a:ext cx="1116312" cy="472051"/>
            <a:chOff x="1870518" y="1440653"/>
            <a:chExt cx="1116312" cy="46166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xmlns="" id="{703CC182-F82F-4244-AA31-675DDB88360B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xmlns="" id="{9C650665-3942-48FD-B756-23DB7DEE23FC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6002C2DF-0FDE-435C-BDAC-9F37791846F8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9256252-15D2-42B4-8A74-0D82E4916DC4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A702991A-94B0-4346-B3B1-8DC85253347A}"/>
              </a:ext>
            </a:extLst>
          </p:cNvPr>
          <p:cNvSpPr txBox="1"/>
          <p:nvPr/>
        </p:nvSpPr>
        <p:spPr>
          <a:xfrm>
            <a:off x="1048145" y="133560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graphicFrame>
        <p:nvGraphicFramePr>
          <p:cNvPr id="44" name="Table 17">
            <a:extLst>
              <a:ext uri="{FF2B5EF4-FFF2-40B4-BE49-F238E27FC236}">
                <a16:creationId xmlns:a16="http://schemas.microsoft.com/office/drawing/2014/main" xmlns="" id="{E278A4A8-D552-45C0-8DA8-0EE9B85E78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150482"/>
              </p:ext>
            </p:extLst>
          </p:nvPr>
        </p:nvGraphicFramePr>
        <p:xfrm>
          <a:off x="1827937" y="1391661"/>
          <a:ext cx="9015991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0803">
                  <a:extLst>
                    <a:ext uri="{9D8B030D-6E8A-4147-A177-3AD203B41FA5}">
                      <a16:colId xmlns:a16="http://schemas.microsoft.com/office/drawing/2014/main" xmlns="" val="3750429237"/>
                    </a:ext>
                  </a:extLst>
                </a:gridCol>
                <a:gridCol w="871568">
                  <a:extLst>
                    <a:ext uri="{9D8B030D-6E8A-4147-A177-3AD203B41FA5}">
                      <a16:colId xmlns:a16="http://schemas.microsoft.com/office/drawing/2014/main" xmlns="" val="892396866"/>
                    </a:ext>
                  </a:extLst>
                </a:gridCol>
                <a:gridCol w="881368">
                  <a:extLst>
                    <a:ext uri="{9D8B030D-6E8A-4147-A177-3AD203B41FA5}">
                      <a16:colId xmlns:a16="http://schemas.microsoft.com/office/drawing/2014/main" xmlns="" val="1994511951"/>
                    </a:ext>
                  </a:extLst>
                </a:gridCol>
                <a:gridCol w="934787">
                  <a:extLst>
                    <a:ext uri="{9D8B030D-6E8A-4147-A177-3AD203B41FA5}">
                      <a16:colId xmlns:a16="http://schemas.microsoft.com/office/drawing/2014/main" xmlns="" val="1764713203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xmlns="" val="2253912237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xmlns="" val="1514898112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xmlns="" val="177573286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xmlns="" val="1931872673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xmlns="" val="720397088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30421308"/>
                  </a:ext>
                </a:extLst>
              </a:tr>
            </a:tbl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726CFA63-C1B3-415E-AB17-354DDAEBD53E}"/>
              </a:ext>
            </a:extLst>
          </p:cNvPr>
          <p:cNvSpPr txBox="1"/>
          <p:nvPr/>
        </p:nvSpPr>
        <p:spPr>
          <a:xfrm>
            <a:off x="4262118" y="2611994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C6818297-22E3-4F20-AC25-FCB8E0A7D444}"/>
              </a:ext>
            </a:extLst>
          </p:cNvPr>
          <p:cNvSpPr txBox="1"/>
          <p:nvPr/>
        </p:nvSpPr>
        <p:spPr>
          <a:xfrm>
            <a:off x="5171396" y="2624696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028D4209-AA91-44F4-8607-A5916B4C8954}"/>
              </a:ext>
            </a:extLst>
          </p:cNvPr>
          <p:cNvSpPr txBox="1"/>
          <p:nvPr/>
        </p:nvSpPr>
        <p:spPr>
          <a:xfrm>
            <a:off x="6122691" y="26246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C44F062A-AB88-4CAC-A491-ADB1A0A2396F}"/>
              </a:ext>
            </a:extLst>
          </p:cNvPr>
          <p:cNvSpPr txBox="1"/>
          <p:nvPr/>
        </p:nvSpPr>
        <p:spPr>
          <a:xfrm>
            <a:off x="7070710" y="26117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66C876B4-74BE-4DFB-B117-57C778379D32}"/>
              </a:ext>
            </a:extLst>
          </p:cNvPr>
          <p:cNvSpPr txBox="1"/>
          <p:nvPr/>
        </p:nvSpPr>
        <p:spPr>
          <a:xfrm>
            <a:off x="1048145" y="34327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E3AFB190-545F-41F0-9440-9989877CC33E}"/>
              </a:ext>
            </a:extLst>
          </p:cNvPr>
          <p:cNvSpPr txBox="1"/>
          <p:nvPr/>
        </p:nvSpPr>
        <p:spPr>
          <a:xfrm>
            <a:off x="4643779" y="4305884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B1CEF081-DEE1-4C3F-A5B9-95FED6A689D4}"/>
              </a:ext>
            </a:extLst>
          </p:cNvPr>
          <p:cNvSpPr txBox="1"/>
          <p:nvPr/>
        </p:nvSpPr>
        <p:spPr>
          <a:xfrm>
            <a:off x="6871513" y="5317743"/>
            <a:ext cx="410727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E4020038-D5DD-4D54-9935-663429A25C1D}"/>
              </a:ext>
            </a:extLst>
          </p:cNvPr>
          <p:cNvSpPr txBox="1"/>
          <p:nvPr/>
        </p:nvSpPr>
        <p:spPr>
          <a:xfrm>
            <a:off x="8663523" y="4300985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35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BD64B26-6ED0-4621-92DA-6DA076B6E142}"/>
              </a:ext>
            </a:extLst>
          </p:cNvPr>
          <p:cNvSpPr txBox="1"/>
          <p:nvPr/>
        </p:nvSpPr>
        <p:spPr>
          <a:xfrm>
            <a:off x="8051057" y="26117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</a:t>
            </a:r>
            <a:r>
              <a:rPr lang="vi-VN" sz="3200">
                <a:solidFill>
                  <a:srgbClr val="FF0000"/>
                </a:solidFill>
              </a:rPr>
              <a:t>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62EE917-3B95-463A-9A92-B9662DA1446E}"/>
              </a:ext>
            </a:extLst>
          </p:cNvPr>
          <p:cNvSpPr txBox="1"/>
          <p:nvPr/>
        </p:nvSpPr>
        <p:spPr>
          <a:xfrm>
            <a:off x="9031404" y="26117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4AA0688-4C1D-4956-943F-5EA3A468C136}"/>
              </a:ext>
            </a:extLst>
          </p:cNvPr>
          <p:cNvSpPr txBox="1"/>
          <p:nvPr/>
        </p:nvSpPr>
        <p:spPr>
          <a:xfrm>
            <a:off x="10011751" y="26117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3" grpId="0"/>
      <p:bldP spid="45" grpId="0" animBg="1"/>
      <p:bldP spid="46" grpId="0" animBg="1"/>
      <p:bldP spid="47" grpId="0" animBg="1"/>
      <p:bldP spid="48" grpId="0" animBg="1"/>
      <p:bldP spid="49" grpId="0"/>
      <p:bldP spid="50" grpId="0" animBg="1"/>
      <p:bldP spid="51" grpId="0" animBg="1"/>
      <p:bldP spid="52" grpId="0" animBg="1"/>
      <p:bldP spid="22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087DF92-7A28-46C7-9674-186D8222797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4340" y="1607803"/>
            <a:ext cx="10515600" cy="4857750"/>
          </a:xfrm>
          <a:prstGeom prst="rect">
            <a:avLst/>
          </a:prstGeom>
        </p:spPr>
      </p:pic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4E64D23C-F136-470B-A0CA-546F6A7411D2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0F5152C-49CF-47DC-9F61-F0644EC70708}"/>
              </a:ext>
            </a:extLst>
          </p:cNvPr>
          <p:cNvSpPr txBox="1"/>
          <p:nvPr/>
        </p:nvSpPr>
        <p:spPr>
          <a:xfrm>
            <a:off x="1313001" y="1192305"/>
            <a:ext cx="2573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Đếm thêm 5 rồi nêu số còn thiếu.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2D77D51-6013-4FAD-9559-F8397DAF040D}"/>
              </a:ext>
            </a:extLst>
          </p:cNvPr>
          <p:cNvSpPr txBox="1"/>
          <p:nvPr/>
        </p:nvSpPr>
        <p:spPr>
          <a:xfrm>
            <a:off x="5869527" y="3301447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9B62C0A-AA9C-4382-A6BB-57B67F3DB7C4}"/>
              </a:ext>
            </a:extLst>
          </p:cNvPr>
          <p:cNvSpPr txBox="1"/>
          <p:nvPr/>
        </p:nvSpPr>
        <p:spPr>
          <a:xfrm>
            <a:off x="7209833" y="3105834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57AB279-9B25-4CDA-B9E2-BE426E9FF2D1}"/>
              </a:ext>
            </a:extLst>
          </p:cNvPr>
          <p:cNvSpPr txBox="1"/>
          <p:nvPr/>
        </p:nvSpPr>
        <p:spPr>
          <a:xfrm>
            <a:off x="8686859" y="3091418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800F4CD-3551-4CA0-8AD6-4BA917E55EB9}"/>
              </a:ext>
            </a:extLst>
          </p:cNvPr>
          <p:cNvSpPr txBox="1"/>
          <p:nvPr/>
        </p:nvSpPr>
        <p:spPr>
          <a:xfrm>
            <a:off x="8944168" y="3777012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EF86A39-59C3-4467-9587-5F8F5C2B69AA}"/>
              </a:ext>
            </a:extLst>
          </p:cNvPr>
          <p:cNvSpPr txBox="1"/>
          <p:nvPr/>
        </p:nvSpPr>
        <p:spPr>
          <a:xfrm>
            <a:off x="8246539" y="4423343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1918</TotalTime>
  <Words>433</Words>
  <Application>Microsoft Office PowerPoint</Application>
  <PresentationFormat>Widescreen</PresentationFormat>
  <Paragraphs>130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Cambria Math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Techsi.vn</cp:lastModifiedBy>
  <cp:revision>165</cp:revision>
  <dcterms:created xsi:type="dcterms:W3CDTF">2021-06-02T01:34:28Z</dcterms:created>
  <dcterms:modified xsi:type="dcterms:W3CDTF">2023-01-31T03:55:14Z</dcterms:modified>
</cp:coreProperties>
</file>