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82" r:id="rId3"/>
    <p:sldId id="283" r:id="rId4"/>
    <p:sldId id="294" r:id="rId5"/>
    <p:sldId id="284" r:id="rId6"/>
    <p:sldId id="285" r:id="rId7"/>
    <p:sldId id="295" r:id="rId8"/>
    <p:sldId id="296" r:id="rId9"/>
    <p:sldId id="292" r:id="rId10"/>
    <p:sldId id="297" r:id="rId11"/>
    <p:sldId id="298" r:id="rId12"/>
    <p:sldId id="299" r:id="rId13"/>
    <p:sldId id="300" r:id="rId14"/>
    <p:sldId id="286" r:id="rId15"/>
    <p:sldId id="288" r:id="rId16"/>
    <p:sldId id="287" r:id="rId17"/>
    <p:sldId id="301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4"/>
    <a:srgbClr val="000000"/>
    <a:srgbClr val="50C9F9"/>
    <a:srgbClr val="EF6F90"/>
    <a:srgbClr val="FAEC4E"/>
    <a:srgbClr val="ED3D6C"/>
    <a:srgbClr val="DF3C7E"/>
    <a:srgbClr val="4BACC6"/>
    <a:srgbClr val="F1544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9" autoAdjust="0"/>
    <p:restoredTop sz="94648"/>
  </p:normalViewPr>
  <p:slideViewPr>
    <p:cSldViewPr snapToGrid="0">
      <p:cViewPr varScale="1">
        <p:scale>
          <a:sx n="61" d="100"/>
          <a:sy n="61" d="100"/>
        </p:scale>
        <p:origin x="1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1316-C840-3C40-8FDD-25ADE342DD84}" type="datetimeFigureOut">
              <a:rPr lang="x-none" smtClean="0"/>
              <a:t>3/2/2023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3793-7DC8-B34E-803E-0DE56CB742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580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455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879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99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91440"/>
            <a:ext cx="11613234" cy="6720839"/>
            <a:chOff x="395894" y="121239"/>
            <a:chExt cx="8518865" cy="5157146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21239"/>
              <a:ext cx="8053438" cy="5157146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7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3" r:id="rId8"/>
    <p:sldLayoutId id="2147483701" r:id="rId9"/>
    <p:sldLayoutId id="2147483692" r:id="rId10"/>
    <p:sldLayoutId id="2147483694" r:id="rId11"/>
    <p:sldLayoutId id="214748369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xmlns="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66249"/>
              </p:ext>
            </p:extLst>
          </p:nvPr>
        </p:nvGraphicFramePr>
        <p:xfrm>
          <a:off x="918545" y="641827"/>
          <a:ext cx="10145050" cy="608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xmlns="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xmlns="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xmlns="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xmlns="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xmlns="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xmlns="" val="339309947"/>
                    </a:ext>
                  </a:extLst>
                </a:gridCol>
              </a:tblGrid>
              <a:tr h="86700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924902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1262482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123138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  <a:tr h="1794933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2091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0B4B29-0803-984D-B6D0-810BBEE09B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79" y="2595187"/>
            <a:ext cx="887171" cy="8940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D642C6-063F-5D4A-A596-5BA6CC48E5E2}"/>
              </a:ext>
            </a:extLst>
          </p:cNvPr>
          <p:cNvSpPr/>
          <p:nvPr/>
        </p:nvSpPr>
        <p:spPr>
          <a:xfrm>
            <a:off x="6006907" y="155720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A7C03C-30FB-A147-A7C5-06203B8AF337}"/>
              </a:ext>
            </a:extLst>
          </p:cNvPr>
          <p:cNvSpPr/>
          <p:nvPr/>
        </p:nvSpPr>
        <p:spPr>
          <a:xfrm>
            <a:off x="6901044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9F8163-1DC1-A94B-9B3D-1E662BD12B78}"/>
              </a:ext>
            </a:extLst>
          </p:cNvPr>
          <p:cNvSpPr/>
          <p:nvPr/>
        </p:nvSpPr>
        <p:spPr>
          <a:xfrm>
            <a:off x="7825161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CD4689F-7416-DC4D-9352-23F191895C7B}"/>
              </a:ext>
            </a:extLst>
          </p:cNvPr>
          <p:cNvSpPr/>
          <p:nvPr/>
        </p:nvSpPr>
        <p:spPr>
          <a:xfrm>
            <a:off x="8749278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AE15AB2-166D-274C-B635-12E515626D0A}"/>
              </a:ext>
            </a:extLst>
          </p:cNvPr>
          <p:cNvSpPr/>
          <p:nvPr/>
        </p:nvSpPr>
        <p:spPr>
          <a:xfrm>
            <a:off x="9705734" y="1557202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218AD43A-59A2-1148-9D07-51AD84FD6B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05" y="3788988"/>
            <a:ext cx="887171" cy="8940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16C87E3-3621-844F-8A46-0332C9B4D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5" y="3913793"/>
            <a:ext cx="887171" cy="89404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3B7833F9-DEA2-DD41-A2AB-80592775C381}"/>
              </a:ext>
            </a:extLst>
          </p:cNvPr>
          <p:cNvGrpSpPr/>
          <p:nvPr/>
        </p:nvGrpSpPr>
        <p:grpSpPr>
          <a:xfrm flipH="1">
            <a:off x="1111190" y="1652904"/>
            <a:ext cx="67088" cy="621369"/>
            <a:chOff x="7152671" y="1595686"/>
            <a:chExt cx="90155" cy="9015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7B17D456-AAB0-984A-9947-71BB58330717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291F28DB-98A8-E147-A3B6-C955558AFB4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47DB0A36-3902-9543-BB7D-71AD032C00F8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1F365285-E74F-244A-AF2E-0E977E7FE09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3152B130-6EBD-5545-ADA6-B2455F31B9C6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33AAEBC-EDAD-7842-88F3-F92CDCE941B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5D9321E9-7CF5-7E44-B863-49F6D49A067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EBBD068D-A921-A84E-8191-A832BBEB2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FA0B5124-66DA-104F-BA34-A87118D66F4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F1099E8B-2863-2B42-9CB6-E7051AB0C737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965D0D60-1EB9-824E-A5E2-C0342DA842E5}"/>
              </a:ext>
            </a:extLst>
          </p:cNvPr>
          <p:cNvGrpSpPr/>
          <p:nvPr/>
        </p:nvGrpSpPr>
        <p:grpSpPr>
          <a:xfrm flipH="1">
            <a:off x="2578068" y="3788988"/>
            <a:ext cx="67088" cy="894048"/>
            <a:chOff x="7152671" y="1595686"/>
            <a:chExt cx="90155" cy="90154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9F5317EE-5B23-6847-88D3-B46CD20A7F4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2991A27-F7E8-0943-8512-A973F374CEA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4A9B7B9E-CB83-C443-890D-86222C4BD99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4EC7616C-F879-9840-9EE8-A225F7EA0304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AF99C92F-5B10-564E-8165-9BAAF79FFA3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EF47D562-033A-074E-88E5-F86B7BCAC91E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A17C7618-2469-2F46-B3C2-0FE3139BB92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92D4A424-2324-5D4D-82D2-52627F3BD4F6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1DBC422E-9559-824E-805D-AF28B2F2770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CDBE2094-E0AE-FF4E-83F7-8A7D1AA0627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6086451D-C348-FB48-9A3A-D6B83C9F7651}"/>
              </a:ext>
            </a:extLst>
          </p:cNvPr>
          <p:cNvSpPr/>
          <p:nvPr/>
        </p:nvSpPr>
        <p:spPr>
          <a:xfrm>
            <a:off x="6006907" y="261623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120EFA0-48F9-0347-B924-0D028F09FB3B}"/>
              </a:ext>
            </a:extLst>
          </p:cNvPr>
          <p:cNvSpPr/>
          <p:nvPr/>
        </p:nvSpPr>
        <p:spPr>
          <a:xfrm>
            <a:off x="6901044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1E6D6372-9C25-D644-9BD4-5ED50B64C6AE}"/>
              </a:ext>
            </a:extLst>
          </p:cNvPr>
          <p:cNvSpPr/>
          <p:nvPr/>
        </p:nvSpPr>
        <p:spPr>
          <a:xfrm>
            <a:off x="7825161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F0015C82-6E12-614B-A64D-4BC21CC5073D}"/>
              </a:ext>
            </a:extLst>
          </p:cNvPr>
          <p:cNvSpPr/>
          <p:nvPr/>
        </p:nvSpPr>
        <p:spPr>
          <a:xfrm>
            <a:off x="8749278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D5688153-0C3A-194E-9B46-2BE0034AF075}"/>
              </a:ext>
            </a:extLst>
          </p:cNvPr>
          <p:cNvSpPr/>
          <p:nvPr/>
        </p:nvSpPr>
        <p:spPr>
          <a:xfrm>
            <a:off x="9705734" y="261622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762C8915-96D4-204E-8AFD-AC85F99C03B1}"/>
              </a:ext>
            </a:extLst>
          </p:cNvPr>
          <p:cNvSpPr/>
          <p:nvPr/>
        </p:nvSpPr>
        <p:spPr>
          <a:xfrm>
            <a:off x="6006907" y="38712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6AC15D1C-5A78-3347-B085-819FBAA70DFA}"/>
              </a:ext>
            </a:extLst>
          </p:cNvPr>
          <p:cNvSpPr/>
          <p:nvPr/>
        </p:nvSpPr>
        <p:spPr>
          <a:xfrm>
            <a:off x="6901044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7399A923-61CB-2C4B-8028-5305C45D17A2}"/>
              </a:ext>
            </a:extLst>
          </p:cNvPr>
          <p:cNvSpPr/>
          <p:nvPr/>
        </p:nvSpPr>
        <p:spPr>
          <a:xfrm>
            <a:off x="7825161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DBB9EBEA-C612-7C4D-A647-DF895A1E17CA}"/>
              </a:ext>
            </a:extLst>
          </p:cNvPr>
          <p:cNvSpPr/>
          <p:nvPr/>
        </p:nvSpPr>
        <p:spPr>
          <a:xfrm>
            <a:off x="8749278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6A4FDD75-49DC-3E49-BB13-C940A5C3B5A2}"/>
              </a:ext>
            </a:extLst>
          </p:cNvPr>
          <p:cNvSpPr/>
          <p:nvPr/>
        </p:nvSpPr>
        <p:spPr>
          <a:xfrm>
            <a:off x="9705734" y="387128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9" y="5269053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09" y="5393858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39F007BA-8F4D-DE40-95CF-B21AD5703BEB}"/>
              </a:ext>
            </a:extLst>
          </p:cNvPr>
          <p:cNvGrpSpPr/>
          <p:nvPr/>
        </p:nvGrpSpPr>
        <p:grpSpPr>
          <a:xfrm flipH="1">
            <a:off x="3946636" y="5269053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09" y="5546258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84" y="5290284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44" y="5415089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44" y="5567489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A6F30BE4-92F6-8C4D-B206-99ABE9578012}"/>
              </a:ext>
            </a:extLst>
          </p:cNvPr>
          <p:cNvGrpSpPr/>
          <p:nvPr/>
        </p:nvGrpSpPr>
        <p:grpSpPr>
          <a:xfrm flipH="1">
            <a:off x="4122952" y="5264492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8331C9DA-E8A8-D54A-A198-E0B64FCE0C78}"/>
              </a:ext>
            </a:extLst>
          </p:cNvPr>
          <p:cNvGrpSpPr/>
          <p:nvPr/>
        </p:nvGrpSpPr>
        <p:grpSpPr>
          <a:xfrm flipH="1">
            <a:off x="4287617" y="5264492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EED1FCDD-51BA-1F48-98EC-FD18BD435808}"/>
              </a:ext>
            </a:extLst>
          </p:cNvPr>
          <p:cNvGrpSpPr/>
          <p:nvPr/>
        </p:nvGrpSpPr>
        <p:grpSpPr>
          <a:xfrm flipH="1">
            <a:off x="4452282" y="5256578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xmlns="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xmlns="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xmlns="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xmlns="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xmlns="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022AC409-0B92-F54A-9C7D-F073C6964A2C}"/>
              </a:ext>
            </a:extLst>
          </p:cNvPr>
          <p:cNvGrpSpPr/>
          <p:nvPr/>
        </p:nvGrpSpPr>
        <p:grpSpPr>
          <a:xfrm flipH="1">
            <a:off x="4630186" y="5256578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xmlns="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xmlns="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BD270AA1-419F-F94D-965F-8501CDA59BEB}"/>
              </a:ext>
            </a:extLst>
          </p:cNvPr>
          <p:cNvSpPr/>
          <p:nvPr/>
        </p:nvSpPr>
        <p:spPr>
          <a:xfrm>
            <a:off x="6032307" y="534813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xmlns="" id="{23685D35-E001-F047-A9CA-97C7C7A896C6}"/>
              </a:ext>
            </a:extLst>
          </p:cNvPr>
          <p:cNvSpPr/>
          <p:nvPr/>
        </p:nvSpPr>
        <p:spPr>
          <a:xfrm>
            <a:off x="6926444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28A9C78B-7786-CB47-A449-521B7401AFEF}"/>
              </a:ext>
            </a:extLst>
          </p:cNvPr>
          <p:cNvSpPr/>
          <p:nvPr/>
        </p:nvSpPr>
        <p:spPr>
          <a:xfrm>
            <a:off x="7850561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xmlns="" id="{9654D614-724F-0048-8A9C-562729C24BE7}"/>
              </a:ext>
            </a:extLst>
          </p:cNvPr>
          <p:cNvSpPr/>
          <p:nvPr/>
        </p:nvSpPr>
        <p:spPr>
          <a:xfrm>
            <a:off x="8774678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04F49408-2E82-234A-B26A-F42A44B62AE4}"/>
              </a:ext>
            </a:extLst>
          </p:cNvPr>
          <p:cNvSpPr/>
          <p:nvPr/>
        </p:nvSpPr>
        <p:spPr>
          <a:xfrm>
            <a:off x="9689616" y="5249190"/>
            <a:ext cx="1249269" cy="118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209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xmlns="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511883"/>
              </p:ext>
            </p:extLst>
          </p:nvPr>
        </p:nvGraphicFramePr>
        <p:xfrm>
          <a:off x="918545" y="641827"/>
          <a:ext cx="10145050" cy="6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690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943182">
                  <a:extLst>
                    <a:ext uri="{9D8B030D-6E8A-4147-A177-3AD203B41FA5}">
                      <a16:colId xmlns:a16="http://schemas.microsoft.com/office/drawing/2014/main" xmlns="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xmlns="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xmlns="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xmlns="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xmlns="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xmlns="" val="339309947"/>
                    </a:ext>
                  </a:extLst>
                </a:gridCol>
              </a:tblGrid>
              <a:tr h="904486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271511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990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trăm chín mươi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2495381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D642C6-063F-5D4A-A596-5BA6CC48E5E2}"/>
              </a:ext>
            </a:extLst>
          </p:cNvPr>
          <p:cNvSpPr/>
          <p:nvPr/>
        </p:nvSpPr>
        <p:spPr>
          <a:xfrm>
            <a:off x="6020556" y="237377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A7C03C-30FB-A147-A7C5-06203B8AF337}"/>
              </a:ext>
            </a:extLst>
          </p:cNvPr>
          <p:cNvSpPr/>
          <p:nvPr/>
        </p:nvSpPr>
        <p:spPr>
          <a:xfrm>
            <a:off x="6914693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9F8163-1DC1-A94B-9B3D-1E662BD12B78}"/>
              </a:ext>
            </a:extLst>
          </p:cNvPr>
          <p:cNvSpPr/>
          <p:nvPr/>
        </p:nvSpPr>
        <p:spPr>
          <a:xfrm>
            <a:off x="7838810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CD4689F-7416-DC4D-9352-23F191895C7B}"/>
              </a:ext>
            </a:extLst>
          </p:cNvPr>
          <p:cNvSpPr/>
          <p:nvPr/>
        </p:nvSpPr>
        <p:spPr>
          <a:xfrm>
            <a:off x="8762927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AE15AB2-166D-274C-B635-12E515626D0A}"/>
              </a:ext>
            </a:extLst>
          </p:cNvPr>
          <p:cNvSpPr/>
          <p:nvPr/>
        </p:nvSpPr>
        <p:spPr>
          <a:xfrm>
            <a:off x="9719383" y="1909035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5" y="1740075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45" y="1864880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39F007BA-8F4D-DE40-95CF-B21AD5703BEB}"/>
              </a:ext>
            </a:extLst>
          </p:cNvPr>
          <p:cNvGrpSpPr/>
          <p:nvPr/>
        </p:nvGrpSpPr>
        <p:grpSpPr>
          <a:xfrm flipH="1">
            <a:off x="1299322" y="3175498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45" y="2017280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20" y="1761306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80" y="1886111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80" y="2038511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A6F30BE4-92F6-8C4D-B206-99ABE9578012}"/>
              </a:ext>
            </a:extLst>
          </p:cNvPr>
          <p:cNvGrpSpPr/>
          <p:nvPr/>
        </p:nvGrpSpPr>
        <p:grpSpPr>
          <a:xfrm flipH="1">
            <a:off x="1475638" y="3170937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8331C9DA-E8A8-D54A-A198-E0B64FCE0C78}"/>
              </a:ext>
            </a:extLst>
          </p:cNvPr>
          <p:cNvGrpSpPr/>
          <p:nvPr/>
        </p:nvGrpSpPr>
        <p:grpSpPr>
          <a:xfrm flipH="1">
            <a:off x="1640303" y="3170937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EED1FCDD-51BA-1F48-98EC-FD18BD435808}"/>
              </a:ext>
            </a:extLst>
          </p:cNvPr>
          <p:cNvGrpSpPr/>
          <p:nvPr/>
        </p:nvGrpSpPr>
        <p:grpSpPr>
          <a:xfrm flipH="1">
            <a:off x="1804968" y="3163023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xmlns="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xmlns="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xmlns="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xmlns="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xmlns="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022AC409-0B92-F54A-9C7D-F073C6964A2C}"/>
              </a:ext>
            </a:extLst>
          </p:cNvPr>
          <p:cNvGrpSpPr/>
          <p:nvPr/>
        </p:nvGrpSpPr>
        <p:grpSpPr>
          <a:xfrm flipH="1">
            <a:off x="1982872" y="3163023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xmlns="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xmlns="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737E6280-20B4-A440-B2E4-F3FF65116586}"/>
              </a:ext>
            </a:extLst>
          </p:cNvPr>
          <p:cNvGrpSpPr/>
          <p:nvPr/>
        </p:nvGrpSpPr>
        <p:grpSpPr>
          <a:xfrm flipH="1">
            <a:off x="2175612" y="3170465"/>
            <a:ext cx="67088" cy="894048"/>
            <a:chOff x="7152671" y="1595686"/>
            <a:chExt cx="90155" cy="901548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F18A8187-7537-014A-A28E-7FCD0F6DFCC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135E32D3-B81E-3F48-80C0-669E09F28A0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69D10909-A9A1-DC46-8A7B-1F89EC25AA1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3C84C9B6-5EF5-BF4F-8525-2D03212B8F89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4A7F69F2-0BA6-9548-B2BA-BA6BECEC526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5AAC431D-AC7C-B341-A3D9-55EE4DCBCD8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011FB328-E2D2-0044-B38C-4F77D4836D8C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xmlns="" id="{12528ED7-1773-DE46-A63B-587F37D18D2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BA504FFF-784A-5843-9490-7EA1F0501B1B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xmlns="" id="{3822CF3F-90CA-4D4F-B87D-DCD3FBAF2DF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xmlns="" id="{43F195C9-DFE1-7E4D-8905-0ED39C234A20}"/>
              </a:ext>
            </a:extLst>
          </p:cNvPr>
          <p:cNvGrpSpPr/>
          <p:nvPr/>
        </p:nvGrpSpPr>
        <p:grpSpPr>
          <a:xfrm flipH="1">
            <a:off x="2351928" y="3165904"/>
            <a:ext cx="67088" cy="894048"/>
            <a:chOff x="7152671" y="1595686"/>
            <a:chExt cx="90155" cy="901548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E55DDF0D-D810-3942-8FB2-A21C29E015C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xmlns="" id="{AABB1EAE-C860-2D47-98BA-96DDDCC3275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xmlns="" id="{E0BF9969-3D43-3F4F-9037-860249994C3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FF49A70E-C782-004A-A2C4-C511E2B5EC1A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5B549D99-B59E-D347-9188-A595E5B1358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F0D87940-8C59-344C-8F1D-16B8EE0C803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7540C89A-F006-BE47-B754-9FABAE699D3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8E0B7EA3-1782-464C-80EE-4727FD61249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1E5CC923-457A-8043-902E-5577E37FC0B1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xmlns="" id="{162E5377-B0E5-794F-A094-1E6F42F7F68D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xmlns="" id="{B3863775-E34F-C947-9870-8FB435AB672B}"/>
              </a:ext>
            </a:extLst>
          </p:cNvPr>
          <p:cNvGrpSpPr/>
          <p:nvPr/>
        </p:nvGrpSpPr>
        <p:grpSpPr>
          <a:xfrm flipH="1">
            <a:off x="2516593" y="3165904"/>
            <a:ext cx="67088" cy="894048"/>
            <a:chOff x="7152671" y="1595686"/>
            <a:chExt cx="90155" cy="90154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xmlns="" id="{BEDFCDAE-4E01-5740-9A7D-9C4757AEAE6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xmlns="" id="{8974FFEF-D1FC-1845-ADB3-C4F5F186DFF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03BE2D9C-6F9B-664B-BE54-762B3445298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xmlns="" id="{FB40004D-D063-1140-8B84-9821BC12396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xmlns="" id="{FFCB35DE-F396-1841-920D-6DF922BFAC81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xmlns="" id="{AF4C8D8B-C44E-5248-B6AD-9645590640AF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xmlns="" id="{8B44671A-6758-CC41-846E-D8B2622B7E0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xmlns="" id="{41AE160D-7F90-2D4E-9C7E-D7D864DF4CF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xmlns="" id="{DD0A2BA2-C1A2-3445-8F5E-7F2BF9FA62F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xmlns="" id="{3E117773-51AB-784D-A2A7-13EC846769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xmlns="" id="{FC835CD5-E4DB-EF48-A954-898428089DEA}"/>
              </a:ext>
            </a:extLst>
          </p:cNvPr>
          <p:cNvGrpSpPr/>
          <p:nvPr/>
        </p:nvGrpSpPr>
        <p:grpSpPr>
          <a:xfrm flipH="1">
            <a:off x="2681258" y="3157990"/>
            <a:ext cx="67088" cy="894048"/>
            <a:chOff x="7152671" y="1595686"/>
            <a:chExt cx="90155" cy="901548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xmlns="" id="{987B137B-C430-364F-9BFD-1BEBAB24442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xmlns="" id="{E85487E2-6AC2-7048-9BAA-4AB4DC94B41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xmlns="" id="{DE6F0252-9A5A-9E4B-AD73-78ACCB67809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xmlns="" id="{999A351D-3D4F-2745-BDCE-8B7C4BE28CC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xmlns="" id="{ABA8F15D-8313-CC41-96C4-C19D6A71BB1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xmlns="" id="{73497DBC-912D-1F4B-97C8-F45E04AD267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xmlns="" id="{DD7B3C55-FD6C-0548-93FD-A461EEB0ECD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1945078A-9CD4-F949-9F28-7514A32B94EA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xmlns="" id="{BBFD27FC-04E7-D643-8106-E78D1C24FFA8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xmlns="" id="{2ECBE88B-0126-8D45-8480-0CBBBA4C7E5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1" name="Picture 200">
            <a:extLst>
              <a:ext uri="{FF2B5EF4-FFF2-40B4-BE49-F238E27FC236}">
                <a16:creationId xmlns:a16="http://schemas.microsoft.com/office/drawing/2014/main" xmlns="" id="{03CBF98F-164A-3548-B4AF-0311C18C0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91" y="1793817"/>
            <a:ext cx="887171" cy="894048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xmlns="" id="{50AD878D-679A-9F4A-8B6B-5431FBD00A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51" y="1918622"/>
            <a:ext cx="887171" cy="894048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xmlns="" id="{A37F9790-6E1E-7049-83E3-EE950A245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51" y="2071022"/>
            <a:ext cx="887171" cy="894048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xmlns="" id="{340A1EE3-7E57-FC48-AFB5-387AFFB97A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9" y="4492176"/>
            <a:ext cx="887171" cy="894048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xmlns="" id="{B9431BC0-0EED-C04D-A26A-BCBBB478B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09" y="4616981"/>
            <a:ext cx="887171" cy="894048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xmlns="" id="{4B867160-F1B4-1644-806A-DE5F3138FF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09" y="4769381"/>
            <a:ext cx="887171" cy="894048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xmlns="" id="{F0B87E89-B2DD-C34D-B766-29A37B249F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84" y="4513407"/>
            <a:ext cx="887171" cy="894048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xmlns="" id="{9AE7ADD0-BCBE-6E45-B05E-248584E75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44" y="4638212"/>
            <a:ext cx="887171" cy="894048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xmlns="" id="{E9E81B0E-7258-3A4C-964F-8762B0AC61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44" y="4790612"/>
            <a:ext cx="887171" cy="894048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xmlns="" id="{89945C0E-CE81-3A43-8BDE-D93DD5BEF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5" y="4545918"/>
            <a:ext cx="887171" cy="894048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xmlns="" id="{D60625C7-BCB5-3748-8408-B1087A6C2D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15" y="4670723"/>
            <a:ext cx="887171" cy="894048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xmlns="" id="{E783E328-CB7A-A140-9630-B1F113F32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15" y="4823123"/>
            <a:ext cx="887171" cy="894048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xmlns="" id="{D7A20501-7A69-3840-9D68-DA73A11C2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96" y="5798341"/>
            <a:ext cx="887171" cy="894048"/>
          </a:xfrm>
          <a:prstGeom prst="rect">
            <a:avLst/>
          </a:prstGeom>
        </p:spPr>
      </p:pic>
      <p:sp>
        <p:nvSpPr>
          <p:cNvPr id="220" name="Rectangle 219">
            <a:extLst>
              <a:ext uri="{FF2B5EF4-FFF2-40B4-BE49-F238E27FC236}">
                <a16:creationId xmlns:a16="http://schemas.microsoft.com/office/drawing/2014/main" xmlns="" id="{5AC1BCE1-8697-3648-9927-2483FB60AEFD}"/>
              </a:ext>
            </a:extLst>
          </p:cNvPr>
          <p:cNvSpPr/>
          <p:nvPr/>
        </p:nvSpPr>
        <p:spPr>
          <a:xfrm>
            <a:off x="5136685" y="5001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xmlns="" id="{AF41B48D-DCC5-9D49-A21E-6E16FA338BF8}"/>
              </a:ext>
            </a:extLst>
          </p:cNvPr>
          <p:cNvSpPr/>
          <p:nvPr/>
        </p:nvSpPr>
        <p:spPr>
          <a:xfrm>
            <a:off x="6030822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xmlns="" id="{983808E3-2392-4444-BF3E-DC7A267DF2F1}"/>
              </a:ext>
            </a:extLst>
          </p:cNvPr>
          <p:cNvSpPr/>
          <p:nvPr/>
        </p:nvSpPr>
        <p:spPr>
          <a:xfrm>
            <a:off x="6954939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xmlns="" id="{AC9040DE-9ECE-844D-AAE8-377E68D0C141}"/>
              </a:ext>
            </a:extLst>
          </p:cNvPr>
          <p:cNvSpPr/>
          <p:nvPr/>
        </p:nvSpPr>
        <p:spPr>
          <a:xfrm>
            <a:off x="7879056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xmlns="" id="{1B384D9B-48AA-5D43-A1EB-900746300F86}"/>
              </a:ext>
            </a:extLst>
          </p:cNvPr>
          <p:cNvSpPr/>
          <p:nvPr/>
        </p:nvSpPr>
        <p:spPr>
          <a:xfrm>
            <a:off x="9745810" y="4616981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xmlns="" id="{DAD6EA3C-5290-1A40-B00D-0BD2FD401BA4}"/>
              </a:ext>
            </a:extLst>
          </p:cNvPr>
          <p:cNvSpPr/>
          <p:nvPr/>
        </p:nvSpPr>
        <p:spPr>
          <a:xfrm>
            <a:off x="8762927" y="5002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77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C40F14-010A-FC45-A075-70E5EAE51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9" b="91293" l="9455" r="95091">
                        <a14:foregroundMark x1="26909" y1="41689" x2="26909" y2="41689"/>
                        <a14:foregroundMark x1="26909" y1="41689" x2="26909" y2="64380"/>
                        <a14:foregroundMark x1="26909" y1="64116" x2="22000" y2="86807"/>
                        <a14:foregroundMark x1="18727" y1="36148" x2="11636" y2="36412"/>
                        <a14:foregroundMark x1="11636" y1="36412" x2="11273" y2="37203"/>
                        <a14:foregroundMark x1="12000" y1="39050" x2="21818" y2="39842"/>
                        <a14:foregroundMark x1="21818" y1="39842" x2="18545" y2="30607"/>
                        <a14:foregroundMark x1="18545" y1="30607" x2="25818" y2="23219"/>
                        <a14:foregroundMark x1="25818" y1="23219" x2="28000" y2="31926"/>
                        <a14:foregroundMark x1="28000" y1="31662" x2="35818" y2="31926"/>
                        <a14:foregroundMark x1="35818" y1="31926" x2="41818" y2="29024"/>
                        <a14:foregroundMark x1="41818" y1="28760" x2="33636" y2="29288"/>
                        <a14:foregroundMark x1="33636" y1="29288" x2="28000" y2="32718"/>
                        <a14:foregroundMark x1="28000" y1="32454" x2="24909" y2="34301"/>
                        <a14:foregroundMark x1="24909" y1="33773" x2="34000" y2="34301"/>
                        <a14:foregroundMark x1="34000" y1="33773" x2="27091" y2="39050"/>
                        <a14:foregroundMark x1="27091" y1="39050" x2="23818" y2="29024"/>
                        <a14:foregroundMark x1="23818" y1="29024" x2="24000" y2="27177"/>
                        <a14:foregroundMark x1="24364" y1="26913" x2="32727" y2="22427"/>
                        <a14:foregroundMark x1="33273" y1="21900" x2="39455" y2="26121"/>
                        <a14:foregroundMark x1="39455" y1="26121" x2="42545" y2="30871"/>
                        <a14:foregroundMark x1="42364" y1="29024" x2="41455" y2="26913"/>
                        <a14:foregroundMark x1="38727" y1="38259" x2="32000" y2="41425"/>
                        <a14:foregroundMark x1="32000" y1="41425" x2="31818" y2="41425"/>
                        <a14:foregroundMark x1="9455" y1="42216" x2="9455" y2="42216"/>
                        <a14:foregroundMark x1="9455" y1="42216" x2="9455" y2="37731"/>
                        <a14:foregroundMark x1="23636" y1="43272" x2="23818" y2="46438"/>
                        <a14:foregroundMark x1="23818" y1="46174" x2="34364" y2="40106"/>
                        <a14:foregroundMark x1="41818" y1="50396" x2="41818" y2="50396"/>
                        <a14:foregroundMark x1="41818" y1="50396" x2="44545" y2="49868"/>
                        <a14:foregroundMark x1="36364" y1="70449" x2="36364" y2="65963"/>
                        <a14:foregroundMark x1="20182" y1="61478" x2="23091" y2="76781"/>
                        <a14:foregroundMark x1="92364" y1="68602" x2="92364" y2="68602"/>
                        <a14:foregroundMark x1="95091" y1="68074" x2="95091" y2="68074"/>
                        <a14:foregroundMark x1="32000" y1="45119" x2="32000" y2="45119"/>
                        <a14:foregroundMark x1="36727" y1="39842" x2="36727" y2="39842"/>
                        <a14:foregroundMark x1="60545" y1="35092" x2="68182" y2="35884"/>
                        <a14:foregroundMark x1="68182" y1="35884" x2="69455" y2="36412"/>
                        <a14:foregroundMark x1="65091" y1="2902" x2="63273" y2="9235"/>
                        <a14:foregroundMark x1="38909" y1="38786" x2="38909" y2="38786"/>
                        <a14:foregroundMark x1="31273" y1="80739" x2="31273" y2="80739"/>
                        <a14:foregroundMark x1="32727" y1="91293" x2="32727" y2="91293"/>
                        <a14:foregroundMark x1="67455" y1="88654" x2="67455" y2="88654"/>
                        <a14:foregroundMark x1="83455" y1="88918" x2="83455" y2="88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388992"/>
            <a:ext cx="6350000" cy="4375727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xmlns="" id="{0E510FC6-D9CF-F84C-B23B-EAF037F6B37F}"/>
              </a:ext>
            </a:extLst>
          </p:cNvPr>
          <p:cNvSpPr/>
          <p:nvPr/>
        </p:nvSpPr>
        <p:spPr>
          <a:xfrm>
            <a:off x="735109" y="519951"/>
            <a:ext cx="5109882" cy="2348753"/>
          </a:xfrm>
          <a:prstGeom prst="wedgeEllipseCallout">
            <a:avLst>
              <a:gd name="adj1" fmla="val 24769"/>
              <a:gd name="adj2" fmla="val 6490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10, 20, 30, … 990, 1 000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xmlns="" id="{04B4D3CF-4087-BC4B-825A-99D3D1508839}"/>
              </a:ext>
            </a:extLst>
          </p:cNvPr>
          <p:cNvSpPr/>
          <p:nvPr/>
        </p:nvSpPr>
        <p:spPr>
          <a:xfrm>
            <a:off x="7525538" y="280095"/>
            <a:ext cx="4223043" cy="2348753"/>
          </a:xfrm>
          <a:prstGeom prst="wedgeEllipseCallout">
            <a:avLst>
              <a:gd name="adj1" fmla="val -31722"/>
              <a:gd name="adj2" fmla="val 4963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đơn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16290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84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7BA3B0BB-D8E2-BA4A-ABCD-992666C8F3F2}"/>
              </a:ext>
            </a:extLst>
          </p:cNvPr>
          <p:cNvGrpSpPr/>
          <p:nvPr/>
        </p:nvGrpSpPr>
        <p:grpSpPr>
          <a:xfrm>
            <a:off x="935467" y="1159531"/>
            <a:ext cx="10012457" cy="2269469"/>
            <a:chOff x="1108953" y="1534131"/>
            <a:chExt cx="10012457" cy="226946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AD50AC86-C75D-BB4C-8637-EEC177775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2B8CEA0-0115-B345-8DD5-B82BB53CD7DC}"/>
                </a:ext>
              </a:extLst>
            </p:cNvPr>
            <p:cNvSpPr txBox="1"/>
            <p:nvPr/>
          </p:nvSpPr>
          <p:spPr>
            <a:xfrm>
              <a:off x="1108953" y="15341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62042BD0-7120-1C44-A57E-35D7CE55E2CA}"/>
              </a:ext>
            </a:extLst>
          </p:cNvPr>
          <p:cNvGrpSpPr/>
          <p:nvPr/>
        </p:nvGrpSpPr>
        <p:grpSpPr>
          <a:xfrm>
            <a:off x="935467" y="3717887"/>
            <a:ext cx="9676184" cy="2321889"/>
            <a:chOff x="935467" y="3556525"/>
            <a:chExt cx="9676184" cy="232188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0CF8F74-9C14-F243-BC67-0B9C3F610096}"/>
                </a:ext>
              </a:extLst>
            </p:cNvPr>
            <p:cNvSpPr txBox="1"/>
            <p:nvPr/>
          </p:nvSpPr>
          <p:spPr>
            <a:xfrm>
              <a:off x="935467" y="355652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26D242E3-EE84-6743-AF52-A1059D423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139" y="3736470"/>
              <a:ext cx="9006512" cy="2141944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68E78B2-5A06-0347-AD22-A5EA6B70F1DD}"/>
              </a:ext>
            </a:extLst>
          </p:cNvPr>
          <p:cNvSpPr txBox="1"/>
          <p:nvPr/>
        </p:nvSpPr>
        <p:spPr>
          <a:xfrm>
            <a:off x="5486399" y="1612204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82C1D39-22C6-7648-9C6A-860E36B5DABD}"/>
              </a:ext>
            </a:extLst>
          </p:cNvPr>
          <p:cNvSpPr txBox="1"/>
          <p:nvPr/>
        </p:nvSpPr>
        <p:spPr>
          <a:xfrm>
            <a:off x="7308564" y="1615180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A9140CF-BCA6-BC41-85A6-6D170AE7CC55}"/>
              </a:ext>
            </a:extLst>
          </p:cNvPr>
          <p:cNvSpPr txBox="1"/>
          <p:nvPr/>
        </p:nvSpPr>
        <p:spPr>
          <a:xfrm>
            <a:off x="7292234" y="2601713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270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0D5FC93-FE5D-F848-87CC-C0165D0737C5}"/>
              </a:ext>
            </a:extLst>
          </p:cNvPr>
          <p:cNvSpPr txBox="1"/>
          <p:nvPr/>
        </p:nvSpPr>
        <p:spPr>
          <a:xfrm>
            <a:off x="5486398" y="2609108"/>
            <a:ext cx="867545" cy="4393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280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7AB9BAD-D98B-6241-91CF-E509757B91D8}"/>
              </a:ext>
            </a:extLst>
          </p:cNvPr>
          <p:cNvSpPr txBox="1"/>
          <p:nvPr/>
        </p:nvSpPr>
        <p:spPr>
          <a:xfrm>
            <a:off x="1883037" y="416856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2630F47-80DE-6E42-94A1-F77461B65585}"/>
              </a:ext>
            </a:extLst>
          </p:cNvPr>
          <p:cNvSpPr txBox="1"/>
          <p:nvPr/>
        </p:nvSpPr>
        <p:spPr>
          <a:xfrm>
            <a:off x="8926095" y="4160488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750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337FC8E-6740-4C4A-B721-0653694BFA54}"/>
              </a:ext>
            </a:extLst>
          </p:cNvPr>
          <p:cNvSpPr txBox="1"/>
          <p:nvPr/>
        </p:nvSpPr>
        <p:spPr>
          <a:xfrm>
            <a:off x="8914151" y="5238671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760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9940394-2D9F-7244-BDBE-290FFD057C3A}"/>
              </a:ext>
            </a:extLst>
          </p:cNvPr>
          <p:cNvSpPr txBox="1"/>
          <p:nvPr/>
        </p:nvSpPr>
        <p:spPr>
          <a:xfrm>
            <a:off x="3624751" y="5243454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790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9999230F-5BC6-6D41-99E0-05A75EF728D5}"/>
              </a:ext>
            </a:extLst>
          </p:cNvPr>
          <p:cNvSpPr/>
          <p:nvPr/>
        </p:nvSpPr>
        <p:spPr>
          <a:xfrm>
            <a:off x="1549038" y="30601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937836" y="25084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489237" y="145459"/>
            <a:ext cx="128344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xmlns="" id="{EA11E51C-D9BA-0E44-9B21-9BAC53EDF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93644"/>
              </p:ext>
            </p:extLst>
          </p:nvPr>
        </p:nvGraphicFramePr>
        <p:xfrm>
          <a:off x="872668" y="885887"/>
          <a:ext cx="10002156" cy="562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052">
                  <a:extLst>
                    <a:ext uri="{9D8B030D-6E8A-4147-A177-3AD203B41FA5}">
                      <a16:colId xmlns:a16="http://schemas.microsoft.com/office/drawing/2014/main" xmlns="" val="3729362708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xmlns="" val="458053111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xmlns="" val="215338217"/>
                    </a:ext>
                  </a:extLst>
                </a:gridCol>
              </a:tblGrid>
              <a:tr h="281460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6386527"/>
                  </a:ext>
                </a:extLst>
              </a:tr>
              <a:tr h="2814604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887053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8A50AC5-FEE5-0944-A2FE-5E3B5B4DE20B}"/>
              </a:ext>
            </a:extLst>
          </p:cNvPr>
          <p:cNvGrpSpPr/>
          <p:nvPr/>
        </p:nvGrpSpPr>
        <p:grpSpPr>
          <a:xfrm>
            <a:off x="1326438" y="1315896"/>
            <a:ext cx="1608045" cy="1333803"/>
            <a:chOff x="1340041" y="1265540"/>
            <a:chExt cx="1768849" cy="1467183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xmlns="" id="{397FC239-C7F1-7D44-9100-C2540121C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xmlns="" id="{4643B384-F394-0748-B509-BAACDA782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xmlns="" id="{738BDC33-9289-154C-B8C5-76DD01978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C6A32424-0AB0-8241-AFA7-266065E49935}"/>
                </a:ext>
              </a:extLst>
            </p:cNvPr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01EFDD72-07E2-6748-8449-422270951F9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xmlns="" id="{0BD9D213-593D-EA44-B9B4-1104F702C85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xmlns="" id="{53156704-C4B0-BF4E-A534-B41CA58F5B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6A8FB068-C981-A94F-B1F4-85FDC4017D9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xmlns="" id="{8280319F-F530-5149-BB4F-81ACA2FBEC8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6604700D-DE4B-F645-8B6C-282697AE1E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EC72D394-219B-B04E-8C1D-F3A9D154EC4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24A845B4-3D1F-BF43-AC0B-C87901B0055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61B80F91-8E7B-D642-BE5E-585C7C2EF76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41AD3688-3E64-644A-B7FC-48230856AC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5603FD71-CA55-8C44-BFCA-D64D32C7A52B}"/>
              </a:ext>
            </a:extLst>
          </p:cNvPr>
          <p:cNvGrpSpPr/>
          <p:nvPr/>
        </p:nvGrpSpPr>
        <p:grpSpPr>
          <a:xfrm>
            <a:off x="4366950" y="1073099"/>
            <a:ext cx="1275277" cy="1212548"/>
            <a:chOff x="4466955" y="1528172"/>
            <a:chExt cx="1402805" cy="1333803"/>
          </a:xfrm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xmlns="" id="{C8521B84-D2BB-924C-B36B-2209B3D31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xmlns="" id="{5A0FCFA7-BF50-CD44-A27C-E8EE77DDF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xmlns="" id="{D29C9C40-1DF3-4043-90F5-56A1B06C5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xmlns="" id="{E3903381-FC4B-8446-A3B7-AF7EE2B7A065}"/>
              </a:ext>
            </a:extLst>
          </p:cNvPr>
          <p:cNvGrpSpPr/>
          <p:nvPr/>
        </p:nvGrpSpPr>
        <p:grpSpPr>
          <a:xfrm>
            <a:off x="6072487" y="1085643"/>
            <a:ext cx="1275277" cy="1212548"/>
            <a:chOff x="4466955" y="1528172"/>
            <a:chExt cx="1402805" cy="1333803"/>
          </a:xfrm>
        </p:grpSpPr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xmlns="" id="{8C8C48F5-352B-3644-AB42-5A796D35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xmlns="" id="{B6F8A349-CC83-4C4D-944A-75FA44916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xmlns="" id="{61834AD4-9F8A-BF48-A783-371E0F5A5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xmlns="" id="{8E57C324-9732-0F48-A052-B79544C96F71}"/>
              </a:ext>
            </a:extLst>
          </p:cNvPr>
          <p:cNvGrpSpPr/>
          <p:nvPr/>
        </p:nvGrpSpPr>
        <p:grpSpPr>
          <a:xfrm>
            <a:off x="4837866" y="2376124"/>
            <a:ext cx="1275277" cy="1212548"/>
            <a:chOff x="4466955" y="1528172"/>
            <a:chExt cx="1402805" cy="1333803"/>
          </a:xfrm>
        </p:grpSpPr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xmlns="" id="{CAFB02FE-4FA9-7643-B54E-3FD4FDA8A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xmlns="" id="{D9A7D042-AD2F-4946-9666-FAFE07074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xmlns="" id="{50B9646D-B2A7-214D-BFF4-BCF691AF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xmlns="" id="{9C3DA5F2-1719-E342-8158-EA495C246161}"/>
              </a:ext>
            </a:extLst>
          </p:cNvPr>
          <p:cNvGrpSpPr/>
          <p:nvPr/>
        </p:nvGrpSpPr>
        <p:grpSpPr>
          <a:xfrm>
            <a:off x="7770579" y="1063817"/>
            <a:ext cx="2980814" cy="2430789"/>
            <a:chOff x="7950196" y="1276093"/>
            <a:chExt cx="2980814" cy="2430789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xmlns="" id="{F04545D5-469F-A54B-AF16-43FBE2C013CB}"/>
                </a:ext>
              </a:extLst>
            </p:cNvPr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229" name="Picture 228">
                <a:extLst>
                  <a:ext uri="{FF2B5EF4-FFF2-40B4-BE49-F238E27FC236}">
                    <a16:creationId xmlns:a16="http://schemas.microsoft.com/office/drawing/2014/main" xmlns="" id="{DEB95F8C-8B8B-BE4E-954B-8AE260AFD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0" name="Picture 229">
                <a:extLst>
                  <a:ext uri="{FF2B5EF4-FFF2-40B4-BE49-F238E27FC236}">
                    <a16:creationId xmlns:a16="http://schemas.microsoft.com/office/drawing/2014/main" xmlns="" id="{B886F735-40ED-7743-960F-754E5D92F7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1" name="Picture 230">
                <a:extLst>
                  <a:ext uri="{FF2B5EF4-FFF2-40B4-BE49-F238E27FC236}">
                    <a16:creationId xmlns:a16="http://schemas.microsoft.com/office/drawing/2014/main" xmlns="" id="{00CECF50-EF43-C440-9973-B6E6EC23B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xmlns="" id="{D59E832A-BA27-B44D-AD80-44E1B1839D72}"/>
                </a:ext>
              </a:extLst>
            </p:cNvPr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233" name="Picture 232">
                <a:extLst>
                  <a:ext uri="{FF2B5EF4-FFF2-40B4-BE49-F238E27FC236}">
                    <a16:creationId xmlns:a16="http://schemas.microsoft.com/office/drawing/2014/main" xmlns="" id="{BAE59F98-96B9-3A42-BA63-10CC33789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4" name="Picture 233">
                <a:extLst>
                  <a:ext uri="{FF2B5EF4-FFF2-40B4-BE49-F238E27FC236}">
                    <a16:creationId xmlns:a16="http://schemas.microsoft.com/office/drawing/2014/main" xmlns="" id="{12BAFD17-C172-2549-80AD-781FB0B7B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5" name="Picture 234">
                <a:extLst>
                  <a:ext uri="{FF2B5EF4-FFF2-40B4-BE49-F238E27FC236}">
                    <a16:creationId xmlns:a16="http://schemas.microsoft.com/office/drawing/2014/main" xmlns="" id="{6F79EE21-76ED-D744-BEB0-59B016036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xmlns="" id="{6DCE558B-AF42-DB40-A7AA-2702E504E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xmlns="" id="{E3EAA1B1-0F6C-F040-BD00-4B8D601CCE56}"/>
                </a:ext>
              </a:extLst>
            </p:cNvPr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xmlns="" id="{26FACE3A-D1B0-DD4F-A87D-A514C2ED41A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xmlns="" id="{2F03A01C-902B-2C49-8894-DF7B8B5E4F3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xmlns="" id="{B198BA36-F3C1-CE47-89DB-7F604D3E9E9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xmlns="" id="{813AAA1B-7AB6-9346-8B6F-6EC6CA2204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xmlns="" id="{50CB9B56-62BD-C94A-B02D-E946EFB6E3A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xmlns="" id="{7EB89D7B-1654-5248-80EB-3EE3EEEC24A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xmlns="" id="{F04EE701-C760-084B-8E6C-D8765DE68A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xmlns="" id="{AD939E0B-18CF-054C-934A-8EF0BF1A436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xmlns="" id="{04FA6EF4-19F4-DD4D-BD4C-DE41910A51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xmlns="" id="{B0267E47-1AE8-534E-9824-A026039A10B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xmlns="" id="{E028589D-1536-D348-B177-D7C0EC415C8C}"/>
                </a:ext>
              </a:extLst>
            </p:cNvPr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xmlns="" id="{A0FD2A05-F91A-1B40-821B-15CAA137A7F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xmlns="" id="{F18F78BE-0A94-8F4B-92E8-03EAAF006AB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xmlns="" id="{57D8C717-2AE0-3949-9E0C-6077EBED328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xmlns="" id="{6580BDC9-EB22-FD41-9FFC-285F1B50BA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xmlns="" id="{F5D0B98B-DE9A-6D4E-A941-D9D14D42B6B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xmlns="" id="{69FC74DF-D89E-E34D-9995-46A2BA8620A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xmlns="" id="{1DCF71B9-48BC-A24F-A899-8A2C73D2E95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xmlns="" id="{0F2FA4B5-04FA-A241-8150-5151D10DFA5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xmlns="" id="{C145FF7B-CEB7-4C4E-8913-A073F71A21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xmlns="" id="{F18EB44B-FB59-A948-95B8-094D003C74E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xmlns="" id="{D86C4371-D03A-464D-9EC1-A137521E81B0}"/>
                </a:ext>
              </a:extLst>
            </p:cNvPr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xmlns="" id="{384027E4-5FA7-5548-B989-F2FD1C03A70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xmlns="" id="{336E6546-8EF3-9D4C-A633-4F7521E8D88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xmlns="" id="{42803C27-D629-6F4F-906F-8F39350BC75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xmlns="" id="{0D26AD48-8DA0-2249-BFAA-0080B11945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xmlns="" id="{3A8AE2C7-D196-014F-A438-9725D5D2030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xmlns="" id="{2B52FE4F-E61D-E447-AF1D-B7D739C34D1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xmlns="" id="{240ED0D9-EF77-604E-873F-9B2A79B9934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xmlns="" id="{A9908C3E-C593-3244-AF75-E3E17C60C7B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xmlns="" id="{E9C33D60-4CB7-7043-A2C8-BC17C385C5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xmlns="" id="{98E6EC7A-13C2-7045-91C6-140360D8FA6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xmlns="" id="{FB1D8003-3BBB-5B4B-862C-B652CCF97B12}"/>
                </a:ext>
              </a:extLst>
            </p:cNvPr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xmlns="" id="{F6EF9DC3-BD25-BF46-B808-1428BCCB6CF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xmlns="" id="{3668EDB9-1BC7-3140-A642-D33943ADA37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xmlns="" id="{840A567E-2192-894E-86D2-0B940E9F951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xmlns="" id="{FC836400-ADDC-5140-9FD4-A575C770047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xmlns="" id="{54E1A1DE-71DB-FB48-BFAC-04C9B79E081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14C89584-14EC-484D-8CD4-5FAD080246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F16B59C9-5514-4F40-A661-84A7FEEDE3F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xmlns="" id="{87909B8B-7E18-004F-BF6C-293C8757EB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xmlns="" id="{74AAFC0A-DEF2-F349-ABF1-D136C64AEEC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C4679C40-B29D-C649-A788-8E74AD8471D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xmlns="" id="{EC8FFA28-F3DC-374B-9C16-07C626A75D01}"/>
              </a:ext>
            </a:extLst>
          </p:cNvPr>
          <p:cNvGrpSpPr/>
          <p:nvPr/>
        </p:nvGrpSpPr>
        <p:grpSpPr>
          <a:xfrm>
            <a:off x="1082110" y="3990903"/>
            <a:ext cx="2675966" cy="2399393"/>
            <a:chOff x="1261727" y="4203179"/>
            <a:chExt cx="2675966" cy="2399393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xmlns="" id="{3050F2EB-ECAD-804E-9686-D8CC47637815}"/>
                </a:ext>
              </a:extLst>
            </p:cNvPr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289" name="Picture 288">
                <a:extLst>
                  <a:ext uri="{FF2B5EF4-FFF2-40B4-BE49-F238E27FC236}">
                    <a16:creationId xmlns:a16="http://schemas.microsoft.com/office/drawing/2014/main" xmlns="" id="{1B03866A-72CC-5043-9650-9C8F3A5BA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0" name="Picture 289">
                <a:extLst>
                  <a:ext uri="{FF2B5EF4-FFF2-40B4-BE49-F238E27FC236}">
                    <a16:creationId xmlns:a16="http://schemas.microsoft.com/office/drawing/2014/main" xmlns="" id="{8C509237-DC75-5743-A85F-49F7DCEA9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1" name="Picture 290">
                <a:extLst>
                  <a:ext uri="{FF2B5EF4-FFF2-40B4-BE49-F238E27FC236}">
                    <a16:creationId xmlns:a16="http://schemas.microsoft.com/office/drawing/2014/main" xmlns="" id="{5338089C-E25A-2D43-AE79-CC11AB56F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xmlns="" id="{DDCEE172-2F0A-AE47-91B9-80CC747E89A1}"/>
                </a:ext>
              </a:extLst>
            </p:cNvPr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293" name="Picture 292">
                <a:extLst>
                  <a:ext uri="{FF2B5EF4-FFF2-40B4-BE49-F238E27FC236}">
                    <a16:creationId xmlns:a16="http://schemas.microsoft.com/office/drawing/2014/main" xmlns="" id="{0B5586FC-33A6-604B-99E6-DABD2CFEF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4" name="Picture 293">
                <a:extLst>
                  <a:ext uri="{FF2B5EF4-FFF2-40B4-BE49-F238E27FC236}">
                    <a16:creationId xmlns:a16="http://schemas.microsoft.com/office/drawing/2014/main" xmlns="" id="{C884ECD0-9B7F-3747-A880-997E4BCAD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xmlns="" id="{104C5DF3-6647-7840-9A48-C52F64C173E3}"/>
                </a:ext>
              </a:extLst>
            </p:cNvPr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xmlns="" id="{FDB30E59-18B6-9E4A-AB0F-9724682725F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xmlns="" id="{C7783A86-7282-184F-BF6C-7B6D703478B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xmlns="" id="{EC674659-B40E-7D44-A112-85CF30117B8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xmlns="" id="{D700107F-3424-1745-85B5-41D872EB33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xmlns="" id="{761E8C9F-76F9-314C-8E8C-7847A277FC5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xmlns="" id="{0AA52AD0-5197-C248-80D9-DC9573425BC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xmlns="" id="{5B610784-19BE-A142-98F1-C539222E88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xmlns="" id="{B46DECCD-68AF-EB44-9FAC-FE30EE43824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xmlns="" id="{72090E05-E31B-6246-8D67-B581F6C402A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xmlns="" id="{E57D1931-863A-C942-961D-C958E936108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xmlns="" id="{D15018B6-4395-2043-8F7A-83D8CC125BB4}"/>
                </a:ext>
              </a:extLst>
            </p:cNvPr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xmlns="" id="{46F30A15-8B2B-7B48-8F1B-8E6E5F154B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xmlns="" id="{D215886F-38C8-C449-8C49-A0753F5E11E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xmlns="" id="{D4C37ACE-1615-4C48-97A9-569287C7604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xmlns="" id="{E384E60F-1BEC-574F-9C8B-A24A2EE20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xmlns="" id="{C757379A-2E55-6D4A-AB84-9A1982F1410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xmlns="" id="{37F4B2B7-108A-B444-A0FD-788D947DACF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xmlns="" id="{F72A7EBD-8391-6444-BF81-FA835C2B4B1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xmlns="" id="{61D99109-89CC-BE4C-A804-374CF9DA06E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xmlns="" id="{ED772EF9-6E1F-144F-98A7-4E2705BAA7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xmlns="" id="{45DE3844-BA37-454D-96B5-162C8B1601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xmlns="" id="{A18E812E-F57F-FC40-BD6D-F20577726A7F}"/>
                </a:ext>
              </a:extLst>
            </p:cNvPr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xmlns="" id="{725BB57B-3E91-0F46-8FB5-ADEC7522A6E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xmlns="" id="{42E455FB-3DA8-F940-9F26-4E01BAD9E5D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xmlns="" id="{64514859-2C76-CC40-8B46-004733E296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xmlns="" id="{2579117F-9A7D-2743-B8D6-B7679E73FED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xmlns="" id="{565D17EA-F2D7-E843-BCC3-33DD1CFD963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xmlns="" id="{A46E600B-D847-D545-BB30-A66107C1C26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xmlns="" id="{3795E7F4-309C-9041-9DD6-19750CEE4D3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xmlns="" id="{41AC0E78-D4B9-0B41-AFFA-F90996D1B48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xmlns="" id="{A89ED546-0E87-084E-9750-D6BA193F11A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xmlns="" id="{D3EAD9D5-04E7-E946-B1D5-478DEE103B0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xmlns="" id="{D13CA605-7664-6B4B-9A6E-BE53E02DFDE2}"/>
                </a:ext>
              </a:extLst>
            </p:cNvPr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xmlns="" id="{864EAA5A-3ED6-2640-AAA4-520F85AAA42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xmlns="" id="{27F44D63-BCE6-5945-A6DB-C032F53EB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xmlns="" id="{1EC7C0CB-7FF9-2647-A603-52AF6C6C76D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xmlns="" id="{E582E29D-F74A-2846-BCB5-81877FB4F17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xmlns="" id="{D91352A3-B44F-9B48-9814-989D178A49B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xmlns="" id="{D14B2A91-FBB2-DF48-BEED-0F6A5162F8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xmlns="" id="{36CD4525-855D-3E4B-8133-B13A963992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xmlns="" id="{7915D86C-1A77-A44F-84E4-3EE87EAA8B9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xmlns="" id="{29D56F11-3517-D042-80D7-AD75EA2F4FF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xmlns="" id="{ED87DE48-3321-CB49-9C82-A7E3A108B6F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xmlns="" id="{C7DD1869-F656-5D46-B695-BD1CB5D83DCE}"/>
                </a:ext>
              </a:extLst>
            </p:cNvPr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xmlns="" id="{C592292A-2435-DF4F-A723-9F3289E8964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xmlns="" id="{1D00A1EF-2EEB-1442-B173-9A5D3ED226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xmlns="" id="{02547A3E-6F99-BB4F-B94D-156D806E13B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xmlns="" id="{FF2A66D6-EADD-2C4A-BD7A-F7F17B545B2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xmlns="" id="{40012BE7-58FB-724A-A522-FFC7A47EF68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xmlns="" id="{FD92FC5F-8CAE-2542-911E-E825151CC78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xmlns="" id="{76DB3D51-49FD-C84D-BB35-96FB90AF35D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xmlns="" id="{86175CDA-2D77-1D4A-8735-C60F9779DB8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xmlns="" id="{E587715B-0B9E-D349-85F9-6FF97ABC9E3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xmlns="" id="{249137C4-9199-0C47-8320-B682EB58A6C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5" name="Group 394">
              <a:extLst>
                <a:ext uri="{FF2B5EF4-FFF2-40B4-BE49-F238E27FC236}">
                  <a16:creationId xmlns:a16="http://schemas.microsoft.com/office/drawing/2014/main" xmlns="" id="{25BDF01F-EE1E-204D-B60C-8980152EE632}"/>
                </a:ext>
              </a:extLst>
            </p:cNvPr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xmlns="" id="{7D10E1E1-D5D0-194B-B29C-13395EE631A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xmlns="" id="{2D3C8AB5-E8A5-2944-9F79-D82E74619F2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xmlns="" id="{3FEB960B-8ED0-9442-B938-84CC45D799D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xmlns="" id="{1B2F4D66-2353-7548-8257-914C1C4E9C5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xmlns="" id="{CCCC81FF-6FC9-8247-8FA8-E53184B55B6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xmlns="" id="{DB9C812F-2563-C44A-940D-05839563ED2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xmlns="" id="{8EA7CAA6-0D1E-E842-9B5A-F268ADB8412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xmlns="" id="{65CF9EB8-A0E5-6547-8427-BE4A95C90A1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xmlns="" id="{8A259B34-5C14-3949-9B5D-E987027A9C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xmlns="" id="{2FB2B131-D016-C74A-9649-60D9175938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6" name="Group 405">
              <a:extLst>
                <a:ext uri="{FF2B5EF4-FFF2-40B4-BE49-F238E27FC236}">
                  <a16:creationId xmlns:a16="http://schemas.microsoft.com/office/drawing/2014/main" xmlns="" id="{4E389373-DA03-6847-A4EE-0A9BFD6FAF4B}"/>
                </a:ext>
              </a:extLst>
            </p:cNvPr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xmlns="" id="{1119A260-3669-8C4D-AC23-6F50B316412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xmlns="" id="{593DD69A-28A1-3841-AFD2-68266F9880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xmlns="" id="{972ECE21-14C8-C749-8832-11E74DCB7E0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xmlns="" id="{E86E550C-01A0-284D-9C3D-019924EAB5A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xmlns="" id="{FDFCFC25-C488-5F4F-BC91-A027EDB4698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xmlns="" id="{633F5AA0-2A56-7E4E-8893-EF9D1D3848B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xmlns="" id="{28E40344-6146-954F-A085-E3199CF4495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xmlns="" id="{8DC8CC10-0771-BD4C-BA1E-A164D728EEC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xmlns="" id="{CC74950D-3CAE-BF45-9DA6-DEA51E56F4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xmlns="" id="{3966B8F1-9C3F-E74B-8B35-2086E7A2731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xmlns="" id="{F1998CF2-BD9B-1746-BC03-F0D258EFFB1C}"/>
                </a:ext>
              </a:extLst>
            </p:cNvPr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xmlns="" id="{8F858174-C756-CF48-BB33-4E42EA6BFA6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xmlns="" id="{DEF4F833-9C2D-2944-8F41-6AEF215E0FB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xmlns="" id="{F931FA5B-5813-2341-9A36-A29F455178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xmlns="" id="{BFB673E5-D6D1-F54A-99D2-88ED1BB5582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xmlns="" id="{E314084A-7DEE-564B-91B0-BA34053031E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xmlns="" id="{7748595F-10E3-7147-9DBD-FD1BA8B72C0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xmlns="" id="{7D865106-1E05-3B4C-B734-A6BEFED634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xmlns="" id="{2775959C-9F00-AF45-A118-E291E74385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xmlns="" id="{DC220460-79CF-544A-BB9B-7E746620EF5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xmlns="" id="{F22224DB-3830-E440-8411-F7CB57DC0E6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7C5601B3-C370-B04C-96D8-30E935A826DB}"/>
              </a:ext>
            </a:extLst>
          </p:cNvPr>
          <p:cNvGrpSpPr/>
          <p:nvPr/>
        </p:nvGrpSpPr>
        <p:grpSpPr>
          <a:xfrm>
            <a:off x="5460920" y="4754395"/>
            <a:ext cx="909388" cy="999008"/>
            <a:chOff x="5640537" y="4966671"/>
            <a:chExt cx="909388" cy="999008"/>
          </a:xfrm>
        </p:grpSpPr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xmlns="" id="{B3F69452-89B2-EF4E-88C7-C63A6044F8F2}"/>
                </a:ext>
              </a:extLst>
            </p:cNvPr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xmlns="" id="{5FF16DDC-33EF-8E47-B07E-796A9F1FB4B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xmlns="" id="{8A8FB550-BF53-9540-BF1C-F1B485CAE8F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xmlns="" id="{0A7434A3-A8FD-4C4F-8052-2CA711F2EB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xmlns="" id="{EFB46746-130E-9E47-8651-953C648789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xmlns="" id="{85712617-FC2A-1742-BE1F-3FD79A434E6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xmlns="" id="{ABCCBA63-4F7C-284E-8155-E54277A4839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xmlns="" id="{66C4C692-0E4E-A04D-8464-CE405E9E8DA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xmlns="" id="{E644D742-5A4C-6349-BCF8-208C14C264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xmlns="" id="{E18ECD1B-45CB-7F49-A5AC-00EED1F7774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xmlns="" id="{DD9AE3E7-4F51-FB45-83EB-FD8A2D6C04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xmlns="" id="{316D6C3C-CB09-4240-A851-53F3232BC2B9}"/>
                </a:ext>
              </a:extLst>
            </p:cNvPr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xmlns="" id="{F39C7D54-D4FA-8543-8873-4A71981F7A4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xmlns="" id="{C74D2138-3441-D146-AC11-51CB716EB7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xmlns="" id="{B0CA3C1F-3A3C-FB43-B7AC-BCCB8445D1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xmlns="" id="{07113D5F-6A0E-5240-B53A-AF69B794500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xmlns="" id="{A2DBE2D8-0B26-CF45-9CAF-5ADB16AFDA5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xmlns="" id="{E0DDEDAF-65DC-8246-A25E-E1A12AFCDE3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xmlns="" id="{1192CCBB-4E42-3B40-B370-2CA4C5D708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xmlns="" id="{E553FB96-6921-BE4D-94C2-74825453AF4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xmlns="" id="{E208B105-C751-0847-9993-F212ABF1E5F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xmlns="" id="{5602C36D-DE89-3647-89DB-2D9D80F1301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xmlns="" id="{7D23414A-0250-5A49-AF25-1B9FA1C23321}"/>
                </a:ext>
              </a:extLst>
            </p:cNvPr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xmlns="" id="{ABB05105-568D-504D-909D-B161BE39A97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xmlns="" id="{8460BFC1-F424-424D-811B-023603B83DC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xmlns="" id="{5D971FAC-D00A-B047-A533-8C6716848FF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xmlns="" id="{A30DDBB4-7615-8346-B867-D680873368F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xmlns="" id="{272A4845-546F-3341-9A63-739FF4F3C73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xmlns="" id="{B1943794-EF90-FA4B-927E-4FAD4AC7613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xmlns="" id="{77FE6328-63AF-B245-AB6A-97A2C650C1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xmlns="" id="{25EC3078-EB14-7B4E-B508-F9228B7ED0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xmlns="" id="{732F35A3-05AE-DD46-9A50-9A81114EA23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xmlns="" id="{AF3B75A4-3254-4743-9EE9-E92220A953C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xmlns="" id="{66933E93-4B02-0B40-BA1E-5065B5E6B57D}"/>
                </a:ext>
              </a:extLst>
            </p:cNvPr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xmlns="" id="{027FDAE8-DF16-364A-BE8C-07F0BBBD699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xmlns="" id="{F0E8CDBC-91BF-C740-9F5E-B7390691F67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xmlns="" id="{E6D8312E-ED83-174A-A995-CD182536FBA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xmlns="" id="{0AC25FA4-9892-4E42-888A-7937A40C0FD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xmlns="" id="{D5333593-EE04-B54B-838A-2370045FF59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xmlns="" id="{0A1E5454-0FD3-884E-A04A-DAB8376BC56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xmlns="" id="{9CA91024-253C-C74A-9798-88C28C5DF1A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xmlns="" id="{65A00495-5061-3D40-8308-88B9FD8AF17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xmlns="" id="{D418F5D2-9D21-C949-85DA-1DA9CA10C56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xmlns="" id="{9E69544A-263B-B741-B8B7-DFA01986473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xmlns="" id="{F334B4DA-7E57-8C43-B08C-80B510A1407F}"/>
                </a:ext>
              </a:extLst>
            </p:cNvPr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xmlns="" id="{9B47311B-A1A2-8145-945D-435CF4215E0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xmlns="" id="{929DA094-4022-3542-B13D-F25EDA5A608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xmlns="" id="{8ABF8C41-CC55-BD4A-955A-D0962EA936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xmlns="" id="{7E5AA1D0-CF95-584D-B2D6-584C10EDBFD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xmlns="" id="{7CE8DD5F-7F17-C84D-8A48-4133FADAB2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xmlns="" id="{56FA1534-6E88-FC42-87B6-BED180BE37B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xmlns="" id="{9B9B7325-DB47-2748-A954-24C2032FCDD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xmlns="" id="{36260420-E225-4641-BFC2-B30E1F658AA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xmlns="" id="{8D2D356C-2220-FF47-A305-E759D1C617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xmlns="" id="{DBABD1DB-AE7B-5844-99F1-B9CC0CC52C5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xmlns="" id="{0668962D-24E8-2A42-B845-04CC5D5839E1}"/>
              </a:ext>
            </a:extLst>
          </p:cNvPr>
          <p:cNvGrpSpPr/>
          <p:nvPr/>
        </p:nvGrpSpPr>
        <p:grpSpPr>
          <a:xfrm>
            <a:off x="7758839" y="3894779"/>
            <a:ext cx="1275277" cy="1212548"/>
            <a:chOff x="4466955" y="1528172"/>
            <a:chExt cx="1402805" cy="1333803"/>
          </a:xfrm>
        </p:grpSpPr>
        <p:pic>
          <p:nvPicPr>
            <p:cNvPr id="488" name="Picture 487">
              <a:extLst>
                <a:ext uri="{FF2B5EF4-FFF2-40B4-BE49-F238E27FC236}">
                  <a16:creationId xmlns:a16="http://schemas.microsoft.com/office/drawing/2014/main" xmlns="" id="{8C098EA4-71BB-9447-BE98-A2099BA03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89" name="Picture 488">
              <a:extLst>
                <a:ext uri="{FF2B5EF4-FFF2-40B4-BE49-F238E27FC236}">
                  <a16:creationId xmlns:a16="http://schemas.microsoft.com/office/drawing/2014/main" xmlns="" id="{42030BAE-05D2-F241-8244-4E4EA542D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0" name="Picture 489">
              <a:extLst>
                <a:ext uri="{FF2B5EF4-FFF2-40B4-BE49-F238E27FC236}">
                  <a16:creationId xmlns:a16="http://schemas.microsoft.com/office/drawing/2014/main" xmlns="" id="{4078987E-046A-B245-8AD0-D9E68494C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xmlns="" id="{76434737-26A5-404D-B39C-68C962E9EF93}"/>
              </a:ext>
            </a:extLst>
          </p:cNvPr>
          <p:cNvGrpSpPr/>
          <p:nvPr/>
        </p:nvGrpSpPr>
        <p:grpSpPr>
          <a:xfrm>
            <a:off x="9464376" y="3907323"/>
            <a:ext cx="1275277" cy="1212548"/>
            <a:chOff x="4466955" y="1528172"/>
            <a:chExt cx="1402805" cy="1333803"/>
          </a:xfrm>
        </p:grpSpPr>
        <p:pic>
          <p:nvPicPr>
            <p:cNvPr id="492" name="Picture 491">
              <a:extLst>
                <a:ext uri="{FF2B5EF4-FFF2-40B4-BE49-F238E27FC236}">
                  <a16:creationId xmlns:a16="http://schemas.microsoft.com/office/drawing/2014/main" xmlns="" id="{84ECE36D-735A-E940-9A16-F1DD2A6F1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3" name="Picture 492">
              <a:extLst>
                <a:ext uri="{FF2B5EF4-FFF2-40B4-BE49-F238E27FC236}">
                  <a16:creationId xmlns:a16="http://schemas.microsoft.com/office/drawing/2014/main" xmlns="" id="{DFCA1163-85D2-4648-B7D4-C8C7BF204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4" name="Picture 493">
              <a:extLst>
                <a:ext uri="{FF2B5EF4-FFF2-40B4-BE49-F238E27FC236}">
                  <a16:creationId xmlns:a16="http://schemas.microsoft.com/office/drawing/2014/main" xmlns="" id="{EC69E456-2507-2C4B-83EF-5100944E2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xmlns="" id="{F27EB501-2C6F-9042-9C5E-7907D7FDE863}"/>
              </a:ext>
            </a:extLst>
          </p:cNvPr>
          <p:cNvGrpSpPr/>
          <p:nvPr/>
        </p:nvGrpSpPr>
        <p:grpSpPr>
          <a:xfrm>
            <a:off x="8572656" y="5246791"/>
            <a:ext cx="1149327" cy="1086597"/>
            <a:chOff x="4466955" y="1528172"/>
            <a:chExt cx="1264260" cy="1195257"/>
          </a:xfrm>
        </p:grpSpPr>
        <p:pic>
          <p:nvPicPr>
            <p:cNvPr id="496" name="Picture 495">
              <a:extLst>
                <a:ext uri="{FF2B5EF4-FFF2-40B4-BE49-F238E27FC236}">
                  <a16:creationId xmlns:a16="http://schemas.microsoft.com/office/drawing/2014/main" xmlns="" id="{C0FE3E0B-0298-7948-878B-A8691B0D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7" name="Picture 496">
              <a:extLst>
                <a:ext uri="{FF2B5EF4-FFF2-40B4-BE49-F238E27FC236}">
                  <a16:creationId xmlns:a16="http://schemas.microsoft.com/office/drawing/2014/main" xmlns="" id="{9DD30148-5BB6-1148-94E4-5818FA05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486" name="Rectangle 485">
            <a:extLst>
              <a:ext uri="{FF2B5EF4-FFF2-40B4-BE49-F238E27FC236}">
                <a16:creationId xmlns:a16="http://schemas.microsoft.com/office/drawing/2014/main" xmlns="" id="{3D43E1FD-9AFB-F142-9BF3-ECD241EA68B0}"/>
              </a:ext>
            </a:extLst>
          </p:cNvPr>
          <p:cNvSpPr/>
          <p:nvPr/>
        </p:nvSpPr>
        <p:spPr>
          <a:xfrm>
            <a:off x="2922812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xmlns="" id="{94DC0D07-2047-2C42-B0FD-CE386738096B}"/>
              </a:ext>
            </a:extLst>
          </p:cNvPr>
          <p:cNvSpPr/>
          <p:nvPr/>
        </p:nvSpPr>
        <p:spPr>
          <a:xfrm>
            <a:off x="6264579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xmlns="" id="{FEB01F91-D165-AE47-8ADB-AF347D7BF0D3}"/>
              </a:ext>
            </a:extLst>
          </p:cNvPr>
          <p:cNvSpPr/>
          <p:nvPr/>
        </p:nvSpPr>
        <p:spPr>
          <a:xfrm>
            <a:off x="9995388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xmlns="" id="{9ADA628F-CC54-0743-841B-AB4107AA8A34}"/>
              </a:ext>
            </a:extLst>
          </p:cNvPr>
          <p:cNvSpPr/>
          <p:nvPr/>
        </p:nvSpPr>
        <p:spPr>
          <a:xfrm>
            <a:off x="2928806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xmlns="" id="{BCB6C8F2-9076-9143-B028-366D742CF654}"/>
              </a:ext>
            </a:extLst>
          </p:cNvPr>
          <p:cNvSpPr/>
          <p:nvPr/>
        </p:nvSpPr>
        <p:spPr>
          <a:xfrm>
            <a:off x="6270573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xmlns="" id="{3085CC73-3275-134A-B7DA-67D768E71D44}"/>
              </a:ext>
            </a:extLst>
          </p:cNvPr>
          <p:cNvSpPr/>
          <p:nvPr/>
        </p:nvSpPr>
        <p:spPr>
          <a:xfrm>
            <a:off x="10001382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xmlns="" id="{023F3CA5-240E-5A43-BCDA-F79DBE317819}"/>
              </a:ext>
            </a:extLst>
          </p:cNvPr>
          <p:cNvSpPr txBox="1"/>
          <p:nvPr/>
        </p:nvSpPr>
        <p:spPr>
          <a:xfrm>
            <a:off x="3098742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310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xmlns="" id="{82432559-AB26-8F4A-AA22-5D4CBC3B5DB4}"/>
              </a:ext>
            </a:extLst>
          </p:cNvPr>
          <p:cNvSpPr txBox="1"/>
          <p:nvPr/>
        </p:nvSpPr>
        <p:spPr>
          <a:xfrm>
            <a:off x="6480304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xmlns="" id="{3A24C6A0-41B9-D846-B621-6CC26B2DF7BD}"/>
              </a:ext>
            </a:extLst>
          </p:cNvPr>
          <p:cNvSpPr txBox="1"/>
          <p:nvPr/>
        </p:nvSpPr>
        <p:spPr>
          <a:xfrm>
            <a:off x="10196952" y="3036832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740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xmlns="" id="{A1524FF6-0635-314B-B46E-54AEF42A53D3}"/>
              </a:ext>
            </a:extLst>
          </p:cNvPr>
          <p:cNvSpPr txBox="1"/>
          <p:nvPr/>
        </p:nvSpPr>
        <p:spPr>
          <a:xfrm>
            <a:off x="3081720" y="590965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580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xmlns="" id="{6924F228-18FB-5D45-8CC4-CE1B4A7580D3}"/>
              </a:ext>
            </a:extLst>
          </p:cNvPr>
          <p:cNvSpPr txBox="1"/>
          <p:nvPr/>
        </p:nvSpPr>
        <p:spPr>
          <a:xfrm>
            <a:off x="6577585" y="59096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xmlns="" id="{19F23457-FCCD-FE48-8568-6A9E592EC283}"/>
              </a:ext>
            </a:extLst>
          </p:cNvPr>
          <p:cNvSpPr txBox="1"/>
          <p:nvPr/>
        </p:nvSpPr>
        <p:spPr>
          <a:xfrm>
            <a:off x="10179930" y="589938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502" grpId="0"/>
      <p:bldP spid="507" grpId="0"/>
      <p:bldP spid="508" grpId="0"/>
      <p:bldP spid="510" grpId="0"/>
      <p:bldP spid="511" grpId="0"/>
      <p:bldP spid="5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202CD751-3A78-2E4E-965D-7117AD1BCD3C}"/>
              </a:ext>
            </a:extLst>
          </p:cNvPr>
          <p:cNvSpPr/>
          <p:nvPr/>
        </p:nvSpPr>
        <p:spPr>
          <a:xfrm>
            <a:off x="1332664" y="65565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BB83903-9C12-A347-84DD-EFB3031928FE}"/>
              </a:ext>
            </a:extLst>
          </p:cNvPr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110E70E-4ACF-9745-9F53-75F27D6DB422}"/>
              </a:ext>
            </a:extLst>
          </p:cNvPr>
          <p:cNvSpPr txBox="1"/>
          <p:nvPr/>
        </p:nvSpPr>
        <p:spPr>
          <a:xfrm>
            <a:off x="1272863" y="495099"/>
            <a:ext cx="1070513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/>
              <a:t>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347A4CD9-C4D3-A440-B2F0-0FA62157CC25}"/>
              </a:ext>
            </a:extLst>
          </p:cNvPr>
          <p:cNvGrpSpPr/>
          <p:nvPr/>
        </p:nvGrpSpPr>
        <p:grpSpPr>
          <a:xfrm>
            <a:off x="599622" y="2145393"/>
            <a:ext cx="10731500" cy="2991201"/>
            <a:chOff x="599622" y="2145393"/>
            <a:chExt cx="10731500" cy="299120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8E9A9303-ACE1-1146-8E69-A4F73EFF2D2A}"/>
                </a:ext>
              </a:extLst>
            </p:cNvPr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EBCDD1DD-08A8-B143-8F21-02B8E5B04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3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99415B4F-3634-4546-85F3-E60864A66A8A}"/>
                  </a:ext>
                </a:extLst>
              </p:cNvPr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x-none" sz="3200" dirty="0"/>
                  <a:t>10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7ECEC881-F5C0-B74E-9138-F417FE6F8CF6}"/>
                  </a:ext>
                </a:extLst>
              </p:cNvPr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x-none" sz="3200" dirty="0"/>
                  <a:t>20</a:t>
                </a: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C4B36E3C-C0C1-DF4B-B1A4-651420244201}"/>
                </a:ext>
              </a:extLst>
            </p:cNvPr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908C372A-9401-6F4C-A648-D3FB83F785BF}"/>
                </a:ext>
              </a:extLst>
            </p:cNvPr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C25EE207-B4A4-DF4E-9C26-65CD3D13A151}"/>
                </a:ext>
              </a:extLst>
            </p:cNvPr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9452C18-F81D-5744-A852-F879519ECB12}"/>
              </a:ext>
            </a:extLst>
          </p:cNvPr>
          <p:cNvSpPr txBox="1"/>
          <p:nvPr/>
        </p:nvSpPr>
        <p:spPr>
          <a:xfrm>
            <a:off x="4144887" y="454219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1E6ACD1-FB63-D749-BD88-8F8D0BD73FBE}"/>
              </a:ext>
            </a:extLst>
          </p:cNvPr>
          <p:cNvSpPr txBox="1"/>
          <p:nvPr/>
        </p:nvSpPr>
        <p:spPr>
          <a:xfrm>
            <a:off x="5686455" y="4548592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E2A5B94-35BB-6C4B-A2C1-73EB3DFB25D7}"/>
              </a:ext>
            </a:extLst>
          </p:cNvPr>
          <p:cNvSpPr txBox="1"/>
          <p:nvPr/>
        </p:nvSpPr>
        <p:spPr>
          <a:xfrm>
            <a:off x="7197335" y="4554410"/>
            <a:ext cx="874788" cy="483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  <p:bldP spid="49" grpId="0" animBg="1"/>
      <p:bldP spid="50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BB83903-9C12-A347-84DD-EFB3031928FE}"/>
              </a:ext>
            </a:extLst>
          </p:cNvPr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110E70E-4ACF-9745-9F53-75F27D6DB422}"/>
              </a:ext>
            </a:extLst>
          </p:cNvPr>
          <p:cNvSpPr txBox="1"/>
          <p:nvPr/>
        </p:nvSpPr>
        <p:spPr>
          <a:xfrm>
            <a:off x="1006756" y="1330672"/>
            <a:ext cx="10705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Rô</a:t>
            </a:r>
            <a:r>
              <a:rPr lang="en-US" sz="2800" dirty="0" smtClean="0"/>
              <a:t> </a:t>
            </a:r>
            <a:r>
              <a:rPr lang="en-US" sz="2800" dirty="0" err="1" smtClean="0"/>
              <a:t>bốt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Mai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đi</a:t>
            </a:r>
            <a:r>
              <a:rPr lang="en-US" sz="2800" dirty="0" smtClean="0"/>
              <a:t> </a:t>
            </a:r>
            <a:r>
              <a:rPr lang="en-US" sz="2800" dirty="0" err="1" smtClean="0"/>
              <a:t>siêu</a:t>
            </a:r>
            <a:r>
              <a:rPr lang="en-US" sz="2800" dirty="0" smtClean="0"/>
              <a:t> </a:t>
            </a:r>
            <a:r>
              <a:rPr lang="en-US" sz="2800" dirty="0" err="1" smtClean="0"/>
              <a:t>thị</a:t>
            </a:r>
            <a:r>
              <a:rPr lang="en-US" sz="2800" dirty="0" smtClean="0"/>
              <a:t> </a:t>
            </a:r>
            <a:r>
              <a:rPr lang="en-US" sz="2800" dirty="0" err="1" smtClean="0"/>
              <a:t>mua</a:t>
            </a:r>
            <a:r>
              <a:rPr lang="en-US" sz="2800" dirty="0" smtClean="0"/>
              <a:t> </a:t>
            </a:r>
            <a:r>
              <a:rPr lang="en-US" sz="2800" dirty="0" err="1" smtClean="0"/>
              <a:t>bánh</a:t>
            </a:r>
            <a:r>
              <a:rPr lang="en-US" sz="2800" dirty="0" smtClean="0"/>
              <a:t> </a:t>
            </a:r>
            <a:r>
              <a:rPr lang="en-US" sz="2800" dirty="0" err="1" smtClean="0"/>
              <a:t>kẹo</a:t>
            </a:r>
            <a:r>
              <a:rPr lang="en-US" sz="2800" dirty="0" smtClean="0"/>
              <a:t>. </a:t>
            </a:r>
            <a:r>
              <a:rPr lang="en-US" sz="2800" dirty="0" err="1" smtClean="0"/>
              <a:t>Rô</a:t>
            </a:r>
            <a:r>
              <a:rPr lang="en-US" sz="2800" dirty="0" smtClean="0"/>
              <a:t> </a:t>
            </a:r>
            <a:r>
              <a:rPr lang="en-US" sz="2800" dirty="0" err="1" smtClean="0"/>
              <a:t>bốt</a:t>
            </a:r>
            <a:r>
              <a:rPr lang="en-US" sz="2800" dirty="0" smtClean="0"/>
              <a:t> </a:t>
            </a:r>
            <a:r>
              <a:rPr lang="en-US" sz="2800" dirty="0" err="1" smtClean="0"/>
              <a:t>mua</a:t>
            </a:r>
            <a:r>
              <a:rPr lang="en-US" sz="2800" dirty="0" smtClean="0"/>
              <a:t> 42 </a:t>
            </a:r>
            <a:r>
              <a:rPr lang="en-US" sz="2800" dirty="0" err="1" smtClean="0"/>
              <a:t>cái</a:t>
            </a:r>
            <a:r>
              <a:rPr lang="en-US" sz="2800" dirty="0" smtClean="0"/>
              <a:t> </a:t>
            </a:r>
            <a:r>
              <a:rPr lang="en-US" sz="2800" dirty="0" err="1" smtClean="0"/>
              <a:t>kẹo</a:t>
            </a:r>
            <a:r>
              <a:rPr lang="en-US" sz="2800" dirty="0" smtClean="0"/>
              <a:t>. </a:t>
            </a:r>
            <a:r>
              <a:rPr lang="en-US" sz="2800" dirty="0" err="1" smtClean="0"/>
              <a:t>Rô</a:t>
            </a:r>
            <a:r>
              <a:rPr lang="en-US" sz="2800" dirty="0" smtClean="0"/>
              <a:t> </a:t>
            </a:r>
            <a:r>
              <a:rPr lang="en-US" sz="2800" dirty="0" err="1" smtClean="0"/>
              <a:t>bốt</a:t>
            </a:r>
            <a:r>
              <a:rPr lang="en-US" sz="2800" dirty="0" smtClean="0"/>
              <a:t> </a:t>
            </a:r>
            <a:r>
              <a:rPr lang="en-US" sz="2800" dirty="0" err="1" smtClean="0"/>
              <a:t>mua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Mai 18 </a:t>
            </a:r>
            <a:r>
              <a:rPr lang="en-US" sz="2800" dirty="0" err="1" smtClean="0"/>
              <a:t>cái</a:t>
            </a:r>
            <a:r>
              <a:rPr lang="en-US" sz="2800" dirty="0" smtClean="0"/>
              <a:t> </a:t>
            </a:r>
            <a:r>
              <a:rPr lang="en-US" sz="2800" dirty="0" err="1" smtClean="0"/>
              <a:t>kẹo</a:t>
            </a:r>
            <a:r>
              <a:rPr lang="en-US" sz="2800" dirty="0" smtClean="0"/>
              <a:t>. </a:t>
            </a:r>
            <a:r>
              <a:rPr lang="en-US" sz="2800" dirty="0" err="1" smtClean="0"/>
              <a:t>Hỏi</a:t>
            </a:r>
            <a:r>
              <a:rPr lang="en-US" sz="2800" dirty="0" smtClean="0"/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/>
              <a:t>Mai </a:t>
            </a:r>
            <a:r>
              <a:rPr lang="en-US" sz="2800" dirty="0" err="1" smtClean="0"/>
              <a:t>mua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cái</a:t>
            </a:r>
            <a:r>
              <a:rPr lang="en-US" sz="2800" dirty="0" smtClean="0"/>
              <a:t> </a:t>
            </a:r>
            <a:r>
              <a:rPr lang="en-US" sz="2800" dirty="0" err="1" smtClean="0"/>
              <a:t>kẹo</a:t>
            </a:r>
            <a:r>
              <a:rPr lang="en-US" sz="2800" dirty="0" smtClean="0"/>
              <a:t>?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mua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cái</a:t>
            </a:r>
            <a:r>
              <a:rPr lang="en-US" sz="2800" dirty="0" smtClean="0"/>
              <a:t> </a:t>
            </a:r>
            <a:r>
              <a:rPr lang="en-US" sz="2800" dirty="0" err="1" smtClean="0"/>
              <a:t>kẹo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157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Box 485">
            <a:extLst>
              <a:ext uri="{FF2B5EF4-FFF2-40B4-BE49-F238E27FC236}">
                <a16:creationId xmlns:a16="http://schemas.microsoft.com/office/drawing/2014/main" xmlns="" id="{91AA69A4-FF16-0843-BA45-03CA8F843CA2}"/>
              </a:ext>
            </a:extLst>
          </p:cNvPr>
          <p:cNvSpPr txBox="1"/>
          <p:nvPr/>
        </p:nvSpPr>
        <p:spPr>
          <a:xfrm>
            <a:off x="4462347" y="558386"/>
            <a:ext cx="326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CÁC SỐ TRÒN TRĂM</a:t>
            </a:r>
          </a:p>
        </p:txBody>
      </p:sp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xmlns="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67249"/>
              </p:ext>
            </p:extLst>
          </p:nvPr>
        </p:nvGraphicFramePr>
        <p:xfrm>
          <a:off x="918545" y="1031294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xmlns="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xmlns="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xmlns="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xmlns="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xmlns="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xmlns="" val="339309947"/>
                    </a:ext>
                  </a:extLst>
                </a:gridCol>
              </a:tblGrid>
              <a:tr h="85494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90872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một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94438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ai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1022443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ba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  <a:tr h="948906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ốn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209178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x-none" sz="2300" dirty="0">
                          <a:solidFill>
                            <a:schemeClr val="tx1"/>
                          </a:solidFill>
                        </a:rPr>
                        <a:t>ăm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0781018"/>
                  </a:ext>
                </a:extLst>
              </a:tr>
            </a:tbl>
          </a:graphicData>
        </a:graphic>
      </p:graphicFrame>
      <p:pic>
        <p:nvPicPr>
          <p:cNvPr id="493" name="Picture 492">
            <a:extLst>
              <a:ext uri="{FF2B5EF4-FFF2-40B4-BE49-F238E27FC236}">
                <a16:creationId xmlns:a16="http://schemas.microsoft.com/office/drawing/2014/main" xmlns="" id="{D0EA6C4F-AB91-334C-8662-A21C2533E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1974176"/>
            <a:ext cx="733199" cy="738883"/>
          </a:xfrm>
          <a:prstGeom prst="rect">
            <a:avLst/>
          </a:prstGeom>
        </p:spPr>
      </p:pic>
      <p:sp>
        <p:nvSpPr>
          <p:cNvPr id="494" name="Rectangle 493">
            <a:extLst>
              <a:ext uri="{FF2B5EF4-FFF2-40B4-BE49-F238E27FC236}">
                <a16:creationId xmlns:a16="http://schemas.microsoft.com/office/drawing/2014/main" xmlns="" id="{0FD10426-2537-784C-80D9-38DF58A1FFAD}"/>
              </a:ext>
            </a:extLst>
          </p:cNvPr>
          <p:cNvSpPr/>
          <p:nvPr/>
        </p:nvSpPr>
        <p:spPr>
          <a:xfrm>
            <a:off x="6028996" y="197173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xmlns="" id="{D3F94E50-7F84-464D-9796-3D4B0B0F9C0B}"/>
              </a:ext>
            </a:extLst>
          </p:cNvPr>
          <p:cNvSpPr/>
          <p:nvPr/>
        </p:nvSpPr>
        <p:spPr>
          <a:xfrm>
            <a:off x="6923133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xmlns="" id="{4076B00E-9BC6-EE42-B960-4ED3C8CB72CF}"/>
              </a:ext>
            </a:extLst>
          </p:cNvPr>
          <p:cNvSpPr/>
          <p:nvPr/>
        </p:nvSpPr>
        <p:spPr>
          <a:xfrm>
            <a:off x="7847250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xmlns="" id="{CE854DB8-CF82-BC45-B559-DFA427CD3AFA}"/>
              </a:ext>
            </a:extLst>
          </p:cNvPr>
          <p:cNvSpPr/>
          <p:nvPr/>
        </p:nvSpPr>
        <p:spPr>
          <a:xfrm>
            <a:off x="8771367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xmlns="" id="{162F59D8-0AE0-B24E-BF38-570CB2E5642F}"/>
              </a:ext>
            </a:extLst>
          </p:cNvPr>
          <p:cNvSpPr/>
          <p:nvPr/>
        </p:nvSpPr>
        <p:spPr>
          <a:xfrm>
            <a:off x="9727823" y="197173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99" name="Picture 498">
            <a:extLst>
              <a:ext uri="{FF2B5EF4-FFF2-40B4-BE49-F238E27FC236}">
                <a16:creationId xmlns:a16="http://schemas.microsoft.com/office/drawing/2014/main" xmlns="" id="{6A50880B-6974-D04A-BE7E-8033B16A4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2857818"/>
            <a:ext cx="733199" cy="738883"/>
          </a:xfrm>
          <a:prstGeom prst="rect">
            <a:avLst/>
          </a:prstGeom>
        </p:spPr>
      </p:pic>
      <p:pic>
        <p:nvPicPr>
          <p:cNvPr id="500" name="Picture 499">
            <a:extLst>
              <a:ext uri="{FF2B5EF4-FFF2-40B4-BE49-F238E27FC236}">
                <a16:creationId xmlns:a16="http://schemas.microsoft.com/office/drawing/2014/main" xmlns="" id="{61D21216-64AD-C841-A3FF-8E249F10C6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2934776"/>
            <a:ext cx="733199" cy="738883"/>
          </a:xfrm>
          <a:prstGeom prst="rect">
            <a:avLst/>
          </a:prstGeom>
        </p:spPr>
      </p:pic>
      <p:sp>
        <p:nvSpPr>
          <p:cNvPr id="501" name="Rectangle 500">
            <a:extLst>
              <a:ext uri="{FF2B5EF4-FFF2-40B4-BE49-F238E27FC236}">
                <a16:creationId xmlns:a16="http://schemas.microsoft.com/office/drawing/2014/main" xmlns="" id="{099BA473-8524-424D-9AC0-BB89F0A6CE63}"/>
              </a:ext>
            </a:extLst>
          </p:cNvPr>
          <p:cNvSpPr/>
          <p:nvPr/>
        </p:nvSpPr>
        <p:spPr>
          <a:xfrm>
            <a:off x="6045413" y="285879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xmlns="" id="{94163D20-88FD-8B44-96C0-C724B8B89EE4}"/>
              </a:ext>
            </a:extLst>
          </p:cNvPr>
          <p:cNvSpPr/>
          <p:nvPr/>
        </p:nvSpPr>
        <p:spPr>
          <a:xfrm>
            <a:off x="6939550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xmlns="" id="{AEE4E6A8-38B9-734E-9CCF-21A6B8404469}"/>
              </a:ext>
            </a:extLst>
          </p:cNvPr>
          <p:cNvSpPr/>
          <p:nvPr/>
        </p:nvSpPr>
        <p:spPr>
          <a:xfrm>
            <a:off x="7863667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xmlns="" id="{97A47AC0-98C0-DE40-A2D7-1C12742547A4}"/>
              </a:ext>
            </a:extLst>
          </p:cNvPr>
          <p:cNvSpPr/>
          <p:nvPr/>
        </p:nvSpPr>
        <p:spPr>
          <a:xfrm>
            <a:off x="8787784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xmlns="" id="{0C673CCA-4AA5-2E4F-B93D-2A5C7B65DDE7}"/>
              </a:ext>
            </a:extLst>
          </p:cNvPr>
          <p:cNvSpPr/>
          <p:nvPr/>
        </p:nvSpPr>
        <p:spPr>
          <a:xfrm>
            <a:off x="9744240" y="2858790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06" name="Picture 505">
            <a:extLst>
              <a:ext uri="{FF2B5EF4-FFF2-40B4-BE49-F238E27FC236}">
                <a16:creationId xmlns:a16="http://schemas.microsoft.com/office/drawing/2014/main" xmlns="" id="{B19B4844-CEEA-B04B-AFAF-0DB590C83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3807103"/>
            <a:ext cx="733199" cy="738883"/>
          </a:xfrm>
          <a:prstGeom prst="rect">
            <a:avLst/>
          </a:prstGeom>
        </p:spPr>
      </p:pic>
      <p:pic>
        <p:nvPicPr>
          <p:cNvPr id="507" name="Picture 506">
            <a:extLst>
              <a:ext uri="{FF2B5EF4-FFF2-40B4-BE49-F238E27FC236}">
                <a16:creationId xmlns:a16="http://schemas.microsoft.com/office/drawing/2014/main" xmlns="" id="{2518F753-7D83-4843-B0F6-3AFD97F9C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3884061"/>
            <a:ext cx="733199" cy="738883"/>
          </a:xfrm>
          <a:prstGeom prst="rect">
            <a:avLst/>
          </a:prstGeom>
        </p:spPr>
      </p:pic>
      <p:pic>
        <p:nvPicPr>
          <p:cNvPr id="508" name="Picture 507">
            <a:extLst>
              <a:ext uri="{FF2B5EF4-FFF2-40B4-BE49-F238E27FC236}">
                <a16:creationId xmlns:a16="http://schemas.microsoft.com/office/drawing/2014/main" xmlns="" id="{B5A4008B-23C6-AE43-81C0-B0B6A587C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23" y="3956360"/>
            <a:ext cx="733199" cy="738883"/>
          </a:xfrm>
          <a:prstGeom prst="rect">
            <a:avLst/>
          </a:prstGeom>
        </p:spPr>
      </p:pic>
      <p:sp>
        <p:nvSpPr>
          <p:cNvPr id="509" name="Rectangle 508">
            <a:extLst>
              <a:ext uri="{FF2B5EF4-FFF2-40B4-BE49-F238E27FC236}">
                <a16:creationId xmlns:a16="http://schemas.microsoft.com/office/drawing/2014/main" xmlns="" id="{0955C824-563D-A147-B32D-085392FB8940}"/>
              </a:ext>
            </a:extLst>
          </p:cNvPr>
          <p:cNvSpPr/>
          <p:nvPr/>
        </p:nvSpPr>
        <p:spPr>
          <a:xfrm>
            <a:off x="6001667" y="382296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xmlns="" id="{0DF139DF-FBF7-E84E-893D-CE2923C95E27}"/>
              </a:ext>
            </a:extLst>
          </p:cNvPr>
          <p:cNvSpPr/>
          <p:nvPr/>
        </p:nvSpPr>
        <p:spPr>
          <a:xfrm>
            <a:off x="6895804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xmlns="" id="{5CF7BFF1-E701-BB4C-BA8B-E8120B5DE9AB}"/>
              </a:ext>
            </a:extLst>
          </p:cNvPr>
          <p:cNvSpPr/>
          <p:nvPr/>
        </p:nvSpPr>
        <p:spPr>
          <a:xfrm>
            <a:off x="7819921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xmlns="" id="{F06054BE-C225-624D-B48D-B09A67F49C77}"/>
              </a:ext>
            </a:extLst>
          </p:cNvPr>
          <p:cNvSpPr/>
          <p:nvPr/>
        </p:nvSpPr>
        <p:spPr>
          <a:xfrm>
            <a:off x="8744038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xmlns="" id="{4734AC8D-B1AD-D24A-AF23-1BE4636CF3AF}"/>
              </a:ext>
            </a:extLst>
          </p:cNvPr>
          <p:cNvSpPr/>
          <p:nvPr/>
        </p:nvSpPr>
        <p:spPr>
          <a:xfrm>
            <a:off x="9700494" y="382296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14" name="Picture 513">
            <a:extLst>
              <a:ext uri="{FF2B5EF4-FFF2-40B4-BE49-F238E27FC236}">
                <a16:creationId xmlns:a16="http://schemas.microsoft.com/office/drawing/2014/main" xmlns="" id="{39CEF9AB-06E7-D443-8AD6-8AA769351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4811434"/>
            <a:ext cx="733199" cy="738883"/>
          </a:xfrm>
          <a:prstGeom prst="rect">
            <a:avLst/>
          </a:prstGeom>
        </p:spPr>
      </p:pic>
      <p:pic>
        <p:nvPicPr>
          <p:cNvPr id="515" name="Picture 514">
            <a:extLst>
              <a:ext uri="{FF2B5EF4-FFF2-40B4-BE49-F238E27FC236}">
                <a16:creationId xmlns:a16="http://schemas.microsoft.com/office/drawing/2014/main" xmlns="" id="{DA3F8A52-48A8-694C-9C54-74025CB7D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4888392"/>
            <a:ext cx="733199" cy="738883"/>
          </a:xfrm>
          <a:prstGeom prst="rect">
            <a:avLst/>
          </a:prstGeom>
        </p:spPr>
      </p:pic>
      <p:pic>
        <p:nvPicPr>
          <p:cNvPr id="516" name="Picture 515">
            <a:extLst>
              <a:ext uri="{FF2B5EF4-FFF2-40B4-BE49-F238E27FC236}">
                <a16:creationId xmlns:a16="http://schemas.microsoft.com/office/drawing/2014/main" xmlns="" id="{34442F88-23FB-3A44-BF4C-C1692F518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4960691"/>
            <a:ext cx="733199" cy="738883"/>
          </a:xfrm>
          <a:prstGeom prst="rect">
            <a:avLst/>
          </a:prstGeom>
        </p:spPr>
      </p:pic>
      <p:pic>
        <p:nvPicPr>
          <p:cNvPr id="517" name="Picture 516">
            <a:extLst>
              <a:ext uri="{FF2B5EF4-FFF2-40B4-BE49-F238E27FC236}">
                <a16:creationId xmlns:a16="http://schemas.microsoft.com/office/drawing/2014/main" xmlns="" id="{C5C3F83D-AFAD-404C-B745-75B5CF557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4810310"/>
            <a:ext cx="733199" cy="738883"/>
          </a:xfrm>
          <a:prstGeom prst="rect">
            <a:avLst/>
          </a:prstGeom>
        </p:spPr>
      </p:pic>
      <p:sp>
        <p:nvSpPr>
          <p:cNvPr id="518" name="Rectangle 517">
            <a:extLst>
              <a:ext uri="{FF2B5EF4-FFF2-40B4-BE49-F238E27FC236}">
                <a16:creationId xmlns:a16="http://schemas.microsoft.com/office/drawing/2014/main" xmlns="" id="{AC6EC7C8-4EA0-3F44-B7C5-B6717FFA593A}"/>
              </a:ext>
            </a:extLst>
          </p:cNvPr>
          <p:cNvSpPr/>
          <p:nvPr/>
        </p:nvSpPr>
        <p:spPr>
          <a:xfrm>
            <a:off x="6001667" y="482756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xmlns="" id="{F463F53C-DD2F-E048-AB72-195918BD9060}"/>
              </a:ext>
            </a:extLst>
          </p:cNvPr>
          <p:cNvSpPr/>
          <p:nvPr/>
        </p:nvSpPr>
        <p:spPr>
          <a:xfrm>
            <a:off x="6895804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xmlns="" id="{E89372EB-F1B8-AF48-87B9-B9BC6A667A10}"/>
              </a:ext>
            </a:extLst>
          </p:cNvPr>
          <p:cNvSpPr/>
          <p:nvPr/>
        </p:nvSpPr>
        <p:spPr>
          <a:xfrm>
            <a:off x="7819921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xmlns="" id="{837CB823-723B-B044-9C47-32A46561660F}"/>
              </a:ext>
            </a:extLst>
          </p:cNvPr>
          <p:cNvSpPr/>
          <p:nvPr/>
        </p:nvSpPr>
        <p:spPr>
          <a:xfrm>
            <a:off x="8744038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xmlns="" id="{7B491031-0945-F244-831A-D695DE0AAF92}"/>
              </a:ext>
            </a:extLst>
          </p:cNvPr>
          <p:cNvSpPr/>
          <p:nvPr/>
        </p:nvSpPr>
        <p:spPr>
          <a:xfrm>
            <a:off x="9700494" y="4827563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xmlns="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5772997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xmlns="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5849955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xmlns="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5922254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xmlns="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5771873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xmlns="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66" y="5924273"/>
            <a:ext cx="733199" cy="738883"/>
          </a:xfrm>
          <a:prstGeom prst="rect">
            <a:avLst/>
          </a:prstGeom>
        </p:spPr>
      </p:pic>
      <p:sp>
        <p:nvSpPr>
          <p:cNvPr id="528" name="Rectangle 527">
            <a:extLst>
              <a:ext uri="{FF2B5EF4-FFF2-40B4-BE49-F238E27FC236}">
                <a16:creationId xmlns:a16="http://schemas.microsoft.com/office/drawing/2014/main" xmlns="" id="{4FCD51E4-3C4A-E743-B02F-D296291B2404}"/>
              </a:ext>
            </a:extLst>
          </p:cNvPr>
          <p:cNvSpPr/>
          <p:nvPr/>
        </p:nvSpPr>
        <p:spPr>
          <a:xfrm>
            <a:off x="6001667" y="582670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xmlns="" id="{1F082180-F725-0C44-B651-A6C001EE2E96}"/>
              </a:ext>
            </a:extLst>
          </p:cNvPr>
          <p:cNvSpPr/>
          <p:nvPr/>
        </p:nvSpPr>
        <p:spPr>
          <a:xfrm>
            <a:off x="6895804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0" name="Rectangle 529">
            <a:extLst>
              <a:ext uri="{FF2B5EF4-FFF2-40B4-BE49-F238E27FC236}">
                <a16:creationId xmlns:a16="http://schemas.microsoft.com/office/drawing/2014/main" xmlns="" id="{FC58A5DC-3CB3-A345-944D-12E2BF8C4C86}"/>
              </a:ext>
            </a:extLst>
          </p:cNvPr>
          <p:cNvSpPr/>
          <p:nvPr/>
        </p:nvSpPr>
        <p:spPr>
          <a:xfrm>
            <a:off x="7819921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xmlns="" id="{FF0E049E-E6C6-BC40-85B3-530B9802C271}"/>
              </a:ext>
            </a:extLst>
          </p:cNvPr>
          <p:cNvSpPr/>
          <p:nvPr/>
        </p:nvSpPr>
        <p:spPr>
          <a:xfrm>
            <a:off x="8744038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xmlns="" id="{06AC5890-485D-FB46-B2D5-B7A48261EDE0}"/>
              </a:ext>
            </a:extLst>
          </p:cNvPr>
          <p:cNvSpPr/>
          <p:nvPr/>
        </p:nvSpPr>
        <p:spPr>
          <a:xfrm>
            <a:off x="9700494" y="5826706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8" grpId="0" animBg="1"/>
      <p:bldP spid="529" grpId="0" animBg="1"/>
      <p:bldP spid="530" grpId="0" animBg="1"/>
      <p:bldP spid="531" grpId="0" animBg="1"/>
      <p:bldP spid="5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xmlns="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66327"/>
              </p:ext>
            </p:extLst>
          </p:nvPr>
        </p:nvGraphicFramePr>
        <p:xfrm>
          <a:off x="766690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453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xmlns="" val="26367621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3722848124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xmlns="" val="152524359"/>
                    </a:ext>
                  </a:extLst>
                </a:gridCol>
                <a:gridCol w="811195">
                  <a:extLst>
                    <a:ext uri="{9D8B030D-6E8A-4147-A177-3AD203B41FA5}">
                      <a16:colId xmlns:a16="http://schemas.microsoft.com/office/drawing/2014/main" xmlns="" val="1663079875"/>
                    </a:ext>
                  </a:extLst>
                </a:gridCol>
                <a:gridCol w="900936">
                  <a:extLst>
                    <a:ext uri="{9D8B030D-6E8A-4147-A177-3AD203B41FA5}">
                      <a16:colId xmlns:a16="http://schemas.microsoft.com/office/drawing/2014/main" xmlns="" val="952112415"/>
                    </a:ext>
                  </a:extLst>
                </a:gridCol>
                <a:gridCol w="1463859">
                  <a:extLst>
                    <a:ext uri="{9D8B030D-6E8A-4147-A177-3AD203B41FA5}">
                      <a16:colId xmlns:a16="http://schemas.microsoft.com/office/drawing/2014/main" xmlns="" val="339309947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100223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sáu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bảy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97297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tám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  <a:tr h="1028353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209178"/>
                  </a:ext>
                </a:extLst>
              </a:tr>
              <a:tr h="114526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</a:rPr>
                        <a:t>một nghìn</a:t>
                      </a:r>
                      <a:endParaRPr lang="x-none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0781018"/>
                  </a:ext>
                </a:extLst>
              </a:tr>
            </a:tbl>
          </a:graphicData>
        </a:graphic>
      </p:graphicFrame>
      <p:sp>
        <p:nvSpPr>
          <p:cNvPr id="494" name="Rectangle 493">
            <a:extLst>
              <a:ext uri="{FF2B5EF4-FFF2-40B4-BE49-F238E27FC236}">
                <a16:creationId xmlns:a16="http://schemas.microsoft.com/office/drawing/2014/main" xmlns="" id="{0FD10426-2537-784C-80D9-38DF58A1FFAD}"/>
              </a:ext>
            </a:extLst>
          </p:cNvPr>
          <p:cNvSpPr/>
          <p:nvPr/>
        </p:nvSpPr>
        <p:spPr>
          <a:xfrm>
            <a:off x="6151472" y="9509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xmlns="" id="{D3F94E50-7F84-464D-9796-3D4B0B0F9C0B}"/>
              </a:ext>
            </a:extLst>
          </p:cNvPr>
          <p:cNvSpPr/>
          <p:nvPr/>
        </p:nvSpPr>
        <p:spPr>
          <a:xfrm>
            <a:off x="7045609" y="9509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xmlns="" id="{4076B00E-9BC6-EE42-B960-4ED3C8CB72CF}"/>
              </a:ext>
            </a:extLst>
          </p:cNvPr>
          <p:cNvSpPr/>
          <p:nvPr/>
        </p:nvSpPr>
        <p:spPr>
          <a:xfrm>
            <a:off x="7930483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xmlns="" id="{CE854DB8-CF82-BC45-B559-DFA427CD3AFA}"/>
              </a:ext>
            </a:extLst>
          </p:cNvPr>
          <p:cNvSpPr/>
          <p:nvPr/>
        </p:nvSpPr>
        <p:spPr>
          <a:xfrm>
            <a:off x="8782030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xmlns="" id="{162F59D8-0AE0-B24E-BF38-570CB2E5642F}"/>
              </a:ext>
            </a:extLst>
          </p:cNvPr>
          <p:cNvSpPr/>
          <p:nvPr/>
        </p:nvSpPr>
        <p:spPr>
          <a:xfrm>
            <a:off x="9624307" y="95094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xmlns="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937158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xmlns="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1014116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xmlns="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1086415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xmlns="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936034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xmlns="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1014116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9160F113-CB56-2940-ADEB-C39C76DDC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1086414"/>
            <a:ext cx="733199" cy="7388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2287CEA6-7EEF-E843-ACEE-1D18FF4947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1953528"/>
            <a:ext cx="733199" cy="7388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09B4EE6B-4C49-6D46-BA0C-A19BAC735F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2030486"/>
            <a:ext cx="733199" cy="7388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B775D4CC-8FCB-104F-BFF8-8F261E8F01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2102785"/>
            <a:ext cx="733199" cy="7388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59F78115-B1A8-A64A-BA85-891F149EA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1952404"/>
            <a:ext cx="733199" cy="7388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F69577F9-8908-D848-9A41-1AF8A3AE1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2030486"/>
            <a:ext cx="733199" cy="7388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547EF78F-AB32-7847-8377-09B3113F5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2102784"/>
            <a:ext cx="733199" cy="7388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37409114-9C74-0B49-B25A-DC57C9C3E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1968110"/>
            <a:ext cx="733199" cy="73888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E34E844F-104A-9D49-A326-F9BC965563CC}"/>
              </a:ext>
            </a:extLst>
          </p:cNvPr>
          <p:cNvSpPr/>
          <p:nvPr/>
        </p:nvSpPr>
        <p:spPr>
          <a:xfrm>
            <a:off x="6147108" y="195240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09EEF3BD-A1CD-8740-811F-C1E7381603E4}"/>
              </a:ext>
            </a:extLst>
          </p:cNvPr>
          <p:cNvSpPr/>
          <p:nvPr/>
        </p:nvSpPr>
        <p:spPr>
          <a:xfrm>
            <a:off x="7041245" y="1952404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817473DA-2872-C541-9931-D194E7866366}"/>
              </a:ext>
            </a:extLst>
          </p:cNvPr>
          <p:cNvSpPr/>
          <p:nvPr/>
        </p:nvSpPr>
        <p:spPr>
          <a:xfrm>
            <a:off x="7926119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844DB214-BAFE-F94E-B6BF-A039E64EDAFE}"/>
              </a:ext>
            </a:extLst>
          </p:cNvPr>
          <p:cNvSpPr/>
          <p:nvPr/>
        </p:nvSpPr>
        <p:spPr>
          <a:xfrm>
            <a:off x="8777666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22B30B96-0F30-794C-B4EB-25E38637D7EE}"/>
              </a:ext>
            </a:extLst>
          </p:cNvPr>
          <p:cNvSpPr/>
          <p:nvPr/>
        </p:nvSpPr>
        <p:spPr>
          <a:xfrm>
            <a:off x="9619943" y="195240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976342FF-4A0B-6240-AFFF-62D2360140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2940353"/>
            <a:ext cx="733199" cy="738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48E206AD-91D4-1B4C-B550-B0C1CC6ED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3017311"/>
            <a:ext cx="733199" cy="7388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45E0516B-5961-7448-968D-FF8830525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3089610"/>
            <a:ext cx="733199" cy="7388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7B85DF80-D114-8A48-9CE3-5C3EEE053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2939229"/>
            <a:ext cx="733199" cy="7388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E910AFDA-C2D6-334B-9288-1BF0213FD0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3017311"/>
            <a:ext cx="733199" cy="7388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D5A5D2FF-FC9D-BF48-9ECF-B9D0DD231F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3089609"/>
            <a:ext cx="733199" cy="73888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D9239569-D6D7-924C-B7DA-AA6FF2647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2954935"/>
            <a:ext cx="733199" cy="7388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4DDDDCEC-CC7A-884F-B25A-C9A7AD454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1" y="3089608"/>
            <a:ext cx="733199" cy="73888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0C06F1C1-D618-654F-B3CD-0146A495E893}"/>
              </a:ext>
            </a:extLst>
          </p:cNvPr>
          <p:cNvSpPr/>
          <p:nvPr/>
        </p:nvSpPr>
        <p:spPr>
          <a:xfrm>
            <a:off x="6147108" y="2967512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16C4C2C6-D45B-7A41-A61F-E82300AAA39C}"/>
              </a:ext>
            </a:extLst>
          </p:cNvPr>
          <p:cNvSpPr/>
          <p:nvPr/>
        </p:nvSpPr>
        <p:spPr>
          <a:xfrm>
            <a:off x="7041245" y="296751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C6476BB9-43B1-A146-8321-9BF5D0BAE295}"/>
              </a:ext>
            </a:extLst>
          </p:cNvPr>
          <p:cNvSpPr/>
          <p:nvPr/>
        </p:nvSpPr>
        <p:spPr>
          <a:xfrm>
            <a:off x="7926119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90E64D8B-FD06-5445-83A1-29A1C8DECE05}"/>
              </a:ext>
            </a:extLst>
          </p:cNvPr>
          <p:cNvSpPr/>
          <p:nvPr/>
        </p:nvSpPr>
        <p:spPr>
          <a:xfrm>
            <a:off x="8777666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7813BB3A-F3A4-E148-8311-72825EB1A452}"/>
              </a:ext>
            </a:extLst>
          </p:cNvPr>
          <p:cNvSpPr/>
          <p:nvPr/>
        </p:nvSpPr>
        <p:spPr>
          <a:xfrm>
            <a:off x="9619943" y="296751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A9D279E6-6189-A944-8215-00B0F3697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3946426"/>
            <a:ext cx="733199" cy="73888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2618E4D6-273B-AC4D-BC6D-420E5E5D3A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4023384"/>
            <a:ext cx="733199" cy="73888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C211B47C-0961-A440-BF93-8D5F7E623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4095683"/>
            <a:ext cx="733199" cy="73888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6213634F-3574-A642-9D09-F6CFCBDDF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3945302"/>
            <a:ext cx="733199" cy="73888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3E6CF90A-A2B2-4949-B474-394432DD0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4023384"/>
            <a:ext cx="733199" cy="73888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EC8AF6D3-CDB1-304B-885A-B1A03C2E40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4095682"/>
            <a:ext cx="733199" cy="73888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1FE92C67-A831-014F-86EB-A8DF855E27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6" y="3961008"/>
            <a:ext cx="733199" cy="73888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CB445E8F-BE77-7B43-9CC9-D837B52201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2" y="4023384"/>
            <a:ext cx="733199" cy="7388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F63EC8BF-6135-C849-AD11-9DDCA8A38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9" y="4105141"/>
            <a:ext cx="733199" cy="738883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F102754-703A-6845-A0B6-6F33A85B929A}"/>
              </a:ext>
            </a:extLst>
          </p:cNvPr>
          <p:cNvSpPr/>
          <p:nvPr/>
        </p:nvSpPr>
        <p:spPr>
          <a:xfrm>
            <a:off x="6139537" y="39667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6D6CD850-0D56-BC4F-B901-9C50A921101F}"/>
              </a:ext>
            </a:extLst>
          </p:cNvPr>
          <p:cNvSpPr/>
          <p:nvPr/>
        </p:nvSpPr>
        <p:spPr>
          <a:xfrm>
            <a:off x="7033674" y="39667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A1625251-3DA0-AC40-A219-9DCE5C128076}"/>
              </a:ext>
            </a:extLst>
          </p:cNvPr>
          <p:cNvSpPr/>
          <p:nvPr/>
        </p:nvSpPr>
        <p:spPr>
          <a:xfrm>
            <a:off x="7918548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B157A879-C832-0842-9910-2DEACA91526C}"/>
              </a:ext>
            </a:extLst>
          </p:cNvPr>
          <p:cNvSpPr/>
          <p:nvPr/>
        </p:nvSpPr>
        <p:spPr>
          <a:xfrm>
            <a:off x="8770095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37BF495A-2CF1-304B-B8E4-D65CFA651078}"/>
              </a:ext>
            </a:extLst>
          </p:cNvPr>
          <p:cNvSpPr/>
          <p:nvPr/>
        </p:nvSpPr>
        <p:spPr>
          <a:xfrm>
            <a:off x="9629625" y="3966749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A5638E32-7247-E047-ABF5-24B133E9D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5016754"/>
            <a:ext cx="733199" cy="73888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19DEF8FD-D0B8-A940-ABA7-5E6F70CB2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5093712"/>
            <a:ext cx="733199" cy="73888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3BFA9A74-0609-9E4A-AA1A-589A35CE5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5166011"/>
            <a:ext cx="733199" cy="73888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5896FF84-1DD2-284F-A2BC-EE7481D64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5015630"/>
            <a:ext cx="733199" cy="73888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B5A37B41-21E9-4546-8202-98A08D849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5093712"/>
            <a:ext cx="733199" cy="73888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AFEAF437-6B3D-5A49-9E80-5327FE62C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5166010"/>
            <a:ext cx="733199" cy="73888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6DE445FA-D96D-2B41-8926-71371B2BA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34" y="5019516"/>
            <a:ext cx="733199" cy="73888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47D086CC-A9E5-2B46-A42E-6A851FF58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1" y="5097598"/>
            <a:ext cx="733199" cy="73888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964755DE-3B43-434A-9667-B8A17779B2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5" y="5184410"/>
            <a:ext cx="733199" cy="73888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87DBEDB2-2048-D247-86A3-526B994D4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5" y="5015629"/>
            <a:ext cx="733199" cy="738883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EEF900DD-FA51-6D4B-BA5D-3DBDFEFC496D}"/>
              </a:ext>
            </a:extLst>
          </p:cNvPr>
          <p:cNvSpPr/>
          <p:nvPr/>
        </p:nvSpPr>
        <p:spPr>
          <a:xfrm>
            <a:off x="5254754" y="499112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87425A3B-ADB1-D347-8FE8-7C3323672344}"/>
              </a:ext>
            </a:extLst>
          </p:cNvPr>
          <p:cNvSpPr/>
          <p:nvPr/>
        </p:nvSpPr>
        <p:spPr>
          <a:xfrm>
            <a:off x="6148891" y="499112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C0316975-C024-EA4D-8AA3-CE321B7BBC48}"/>
              </a:ext>
            </a:extLst>
          </p:cNvPr>
          <p:cNvSpPr/>
          <p:nvPr/>
        </p:nvSpPr>
        <p:spPr>
          <a:xfrm>
            <a:off x="7033765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5F253915-BF71-2845-A32F-1E190F9E230F}"/>
              </a:ext>
            </a:extLst>
          </p:cNvPr>
          <p:cNvSpPr/>
          <p:nvPr/>
        </p:nvSpPr>
        <p:spPr>
          <a:xfrm>
            <a:off x="7914340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9C1251A0-FCDC-CE4C-BC27-D9F6CD693969}"/>
              </a:ext>
            </a:extLst>
          </p:cNvPr>
          <p:cNvSpPr/>
          <p:nvPr/>
        </p:nvSpPr>
        <p:spPr>
          <a:xfrm>
            <a:off x="8770094" y="496598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9794617B-7580-6543-B2BD-FECA17773F50}"/>
              </a:ext>
            </a:extLst>
          </p:cNvPr>
          <p:cNvSpPr/>
          <p:nvPr/>
        </p:nvSpPr>
        <p:spPr>
          <a:xfrm>
            <a:off x="9624307" y="5013225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16F69C-C040-1C45-BD3D-1CFFDBDAF9AE}"/>
              </a:ext>
            </a:extLst>
          </p:cNvPr>
          <p:cNvSpPr txBox="1"/>
          <p:nvPr/>
        </p:nvSpPr>
        <p:spPr>
          <a:xfrm>
            <a:off x="454597" y="6181149"/>
            <a:ext cx="10871200" cy="57554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x-none" sz="2800" dirty="0"/>
              <a:t>Các số 100, 200, 300, …, 900, 1 000 là các số tròn trăm</a:t>
            </a:r>
          </a:p>
        </p:txBody>
      </p:sp>
    </p:spTree>
    <p:extLst>
      <p:ext uri="{BB962C8B-B14F-4D97-AF65-F5344CB8AC3E}">
        <p14:creationId xmlns:p14="http://schemas.microsoft.com/office/powerpoint/2010/main" val="38824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Nêu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100 </a:t>
              </a:r>
              <a:r>
                <a:rPr lang="en-US" sz="2800" dirty="0" err="1"/>
                <a:t>đến</a:t>
              </a:r>
              <a:r>
                <a:rPr lang="en-US" sz="2800" dirty="0"/>
                <a:t> 1000.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sp>
        <p:nvSpPr>
          <p:cNvPr id="425" name="TextBox 424">
            <a:extLst>
              <a:ext uri="{FF2B5EF4-FFF2-40B4-BE49-F238E27FC236}">
                <a16:creationId xmlns:a16="http://schemas.microsoft.com/office/drawing/2014/main" xmlns="" id="{388A4A16-EF79-9948-A067-A664F1C6F20F}"/>
              </a:ext>
            </a:extLst>
          </p:cNvPr>
          <p:cNvSpPr txBox="1"/>
          <p:nvPr/>
        </p:nvSpPr>
        <p:spPr>
          <a:xfrm>
            <a:off x="740229" y="2106561"/>
            <a:ext cx="1581545" cy="854625"/>
          </a:xfrm>
          <a:prstGeom prst="rect">
            <a:avLst/>
          </a:prstGeom>
          <a:solidFill>
            <a:srgbClr val="FBE1E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100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xmlns="" id="{8AA5C5C6-FB64-2743-9DAB-A075C3D20684}"/>
              </a:ext>
            </a:extLst>
          </p:cNvPr>
          <p:cNvSpPr txBox="1"/>
          <p:nvPr/>
        </p:nvSpPr>
        <p:spPr>
          <a:xfrm>
            <a:off x="2746861" y="2106561"/>
            <a:ext cx="1581545" cy="854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200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xmlns="" id="{D1760D6A-D8C5-1C41-95EE-E92BA14A54F1}"/>
              </a:ext>
            </a:extLst>
          </p:cNvPr>
          <p:cNvSpPr txBox="1"/>
          <p:nvPr/>
        </p:nvSpPr>
        <p:spPr>
          <a:xfrm>
            <a:off x="4753493" y="2106560"/>
            <a:ext cx="1581545" cy="8546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300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xmlns="" id="{A5FF0CF3-7573-F34C-B933-79EA16935A80}"/>
              </a:ext>
            </a:extLst>
          </p:cNvPr>
          <p:cNvSpPr txBox="1"/>
          <p:nvPr/>
        </p:nvSpPr>
        <p:spPr>
          <a:xfrm>
            <a:off x="6819406" y="2106560"/>
            <a:ext cx="1581545" cy="854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400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xmlns="" id="{1CA0E2BA-6B90-154F-9A7F-1FAC3DC7FE8B}"/>
              </a:ext>
            </a:extLst>
          </p:cNvPr>
          <p:cNvSpPr txBox="1"/>
          <p:nvPr/>
        </p:nvSpPr>
        <p:spPr>
          <a:xfrm>
            <a:off x="8921670" y="2106560"/>
            <a:ext cx="1581545" cy="854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500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xmlns="" id="{4EB27DBA-B317-294F-B98A-57DA74A284AC}"/>
              </a:ext>
            </a:extLst>
          </p:cNvPr>
          <p:cNvSpPr txBox="1"/>
          <p:nvPr/>
        </p:nvSpPr>
        <p:spPr>
          <a:xfrm>
            <a:off x="1023706" y="4007659"/>
            <a:ext cx="1581545" cy="854625"/>
          </a:xfrm>
          <a:prstGeom prst="rect">
            <a:avLst/>
          </a:prstGeom>
          <a:solidFill>
            <a:srgbClr val="FFFF00">
              <a:alpha val="55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600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xmlns="" id="{B26BCFE1-68A2-6847-8019-B4CA6F54A402}"/>
              </a:ext>
            </a:extLst>
          </p:cNvPr>
          <p:cNvSpPr txBox="1"/>
          <p:nvPr/>
        </p:nvSpPr>
        <p:spPr>
          <a:xfrm>
            <a:off x="3030338" y="4007659"/>
            <a:ext cx="1581545" cy="854625"/>
          </a:xfrm>
          <a:prstGeom prst="rect">
            <a:avLst/>
          </a:prstGeom>
          <a:solidFill>
            <a:srgbClr val="DF3C7E">
              <a:alpha val="8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700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xmlns="" id="{BB56C82F-B6C0-EE4F-B4EF-6AB3556CE53D}"/>
              </a:ext>
            </a:extLst>
          </p:cNvPr>
          <p:cNvSpPr txBox="1"/>
          <p:nvPr/>
        </p:nvSpPr>
        <p:spPr>
          <a:xfrm>
            <a:off x="5036970" y="4007658"/>
            <a:ext cx="1581545" cy="854625"/>
          </a:xfrm>
          <a:prstGeom prst="rect">
            <a:avLst/>
          </a:prstGeom>
          <a:solidFill>
            <a:srgbClr val="4BACC6">
              <a:alpha val="77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800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xmlns="" id="{F31A3278-3293-A545-BD37-71797A57D3F6}"/>
              </a:ext>
            </a:extLst>
          </p:cNvPr>
          <p:cNvSpPr txBox="1"/>
          <p:nvPr/>
        </p:nvSpPr>
        <p:spPr>
          <a:xfrm>
            <a:off x="7102883" y="4007658"/>
            <a:ext cx="1581545" cy="854625"/>
          </a:xfrm>
          <a:prstGeom prst="rect">
            <a:avLst/>
          </a:prstGeom>
          <a:solidFill>
            <a:srgbClr val="F15441">
              <a:alpha val="76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900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xmlns="" id="{D1BCA2BD-C77A-5D40-AAC4-F1D9ABAE604C}"/>
              </a:ext>
            </a:extLst>
          </p:cNvPr>
          <p:cNvSpPr txBox="1"/>
          <p:nvPr/>
        </p:nvSpPr>
        <p:spPr>
          <a:xfrm>
            <a:off x="9205147" y="4007658"/>
            <a:ext cx="2028521" cy="854625"/>
          </a:xfrm>
          <a:prstGeom prst="rect">
            <a:avLst/>
          </a:prstGeom>
          <a:solidFill>
            <a:srgbClr val="ED3D6C">
              <a:alpha val="92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2028521"/>
                      <a:gd name="connsiteY0" fmla="*/ 0 h 854625"/>
                      <a:gd name="connsiteX1" fmla="*/ 2028521 w 2028521"/>
                      <a:gd name="connsiteY1" fmla="*/ 0 h 854625"/>
                      <a:gd name="connsiteX2" fmla="*/ 2028521 w 2028521"/>
                      <a:gd name="connsiteY2" fmla="*/ 854625 h 854625"/>
                      <a:gd name="connsiteX3" fmla="*/ 0 w 2028521"/>
                      <a:gd name="connsiteY3" fmla="*/ 854625 h 854625"/>
                      <a:gd name="connsiteX4" fmla="*/ 0 w 2028521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28521" h="854625" fill="none" extrusionOk="0">
                        <a:moveTo>
                          <a:pt x="0" y="0"/>
                        </a:moveTo>
                        <a:cubicBezTo>
                          <a:pt x="577396" y="106216"/>
                          <a:pt x="1778246" y="-142119"/>
                          <a:pt x="2028521" y="0"/>
                        </a:cubicBezTo>
                        <a:cubicBezTo>
                          <a:pt x="2038184" y="235779"/>
                          <a:pt x="2032500" y="641285"/>
                          <a:pt x="2028521" y="854625"/>
                        </a:cubicBezTo>
                        <a:cubicBezTo>
                          <a:pt x="1174219" y="825397"/>
                          <a:pt x="688140" y="83893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2028521" h="854625" stroke="0" extrusionOk="0">
                        <a:moveTo>
                          <a:pt x="0" y="0"/>
                        </a:moveTo>
                        <a:cubicBezTo>
                          <a:pt x="933140" y="-71603"/>
                          <a:pt x="1522336" y="126493"/>
                          <a:pt x="2028521" y="0"/>
                        </a:cubicBezTo>
                        <a:cubicBezTo>
                          <a:pt x="2023455" y="344169"/>
                          <a:pt x="2094944" y="746684"/>
                          <a:pt x="2028521" y="854625"/>
                        </a:cubicBezTo>
                        <a:cubicBezTo>
                          <a:pt x="1520372" y="899469"/>
                          <a:pt x="288575" y="697738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F47CDF74-B55A-F04D-A6A1-0DD1D67BAFCC}"/>
              </a:ext>
            </a:extLst>
          </p:cNvPr>
          <p:cNvSpPr/>
          <p:nvPr/>
        </p:nvSpPr>
        <p:spPr>
          <a:xfrm>
            <a:off x="1517640" y="741508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17412AA-0D4D-A541-8976-22F45E36FBED}"/>
              </a:ext>
            </a:extLst>
          </p:cNvPr>
          <p:cNvSpPr/>
          <p:nvPr/>
        </p:nvSpPr>
        <p:spPr>
          <a:xfrm>
            <a:off x="906438" y="686335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8CC43D-028A-D443-BBA3-04F43908835C}"/>
              </a:ext>
            </a:extLst>
          </p:cNvPr>
          <p:cNvSpPr txBox="1"/>
          <p:nvPr/>
        </p:nvSpPr>
        <p:spPr>
          <a:xfrm>
            <a:off x="1457840" y="580953"/>
            <a:ext cx="116924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363F690-FE49-1A4F-A552-37E38A62E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2000250"/>
            <a:ext cx="10479316" cy="285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C537B66-20D6-6A49-AA77-F43B870EC16B}"/>
              </a:ext>
            </a:extLst>
          </p:cNvPr>
          <p:cNvSpPr txBox="1"/>
          <p:nvPr/>
        </p:nvSpPr>
        <p:spPr>
          <a:xfrm>
            <a:off x="5659561" y="2481944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400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0492950-EA3E-6F40-B49F-69A2C85025D0}"/>
              </a:ext>
            </a:extLst>
          </p:cNvPr>
          <p:cNvSpPr txBox="1"/>
          <p:nvPr/>
        </p:nvSpPr>
        <p:spPr>
          <a:xfrm>
            <a:off x="6755389" y="2481943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AA7D11-1D8B-9F4B-A772-46E2D6E05D4C}"/>
              </a:ext>
            </a:extLst>
          </p:cNvPr>
          <p:cNvSpPr txBox="1"/>
          <p:nvPr/>
        </p:nvSpPr>
        <p:spPr>
          <a:xfrm>
            <a:off x="8980210" y="2481942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700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0C68C6-8C97-0148-BCF7-B7E301C3FA63}"/>
              </a:ext>
            </a:extLst>
          </p:cNvPr>
          <p:cNvSpPr txBox="1"/>
          <p:nvPr/>
        </p:nvSpPr>
        <p:spPr>
          <a:xfrm>
            <a:off x="4563733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800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5DD0D82-3221-364B-B213-0ABE45020D9C}"/>
              </a:ext>
            </a:extLst>
          </p:cNvPr>
          <p:cNvSpPr txBox="1"/>
          <p:nvPr/>
        </p:nvSpPr>
        <p:spPr>
          <a:xfrm>
            <a:off x="7855354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FE27D2-5E7E-B743-8AC7-1B9B674FFE86}"/>
              </a:ext>
            </a:extLst>
          </p:cNvPr>
          <p:cNvSpPr txBox="1"/>
          <p:nvPr/>
        </p:nvSpPr>
        <p:spPr>
          <a:xfrm>
            <a:off x="8980209" y="3853543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17367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010F9E-F496-E04A-B02A-EACCF866F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9444264" y="579750"/>
            <a:ext cx="1942897" cy="221796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006883F3-B7A1-BE4D-A9B6-DECA8D683D59}"/>
              </a:ext>
            </a:extLst>
          </p:cNvPr>
          <p:cNvSpPr/>
          <p:nvPr/>
        </p:nvSpPr>
        <p:spPr>
          <a:xfrm>
            <a:off x="1410625" y="246916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01B190BE-C997-AD48-9A8D-861254CE180C}"/>
              </a:ext>
            </a:extLst>
          </p:cNvPr>
          <p:cNvSpPr/>
          <p:nvPr/>
        </p:nvSpPr>
        <p:spPr>
          <a:xfrm>
            <a:off x="799423" y="19174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59FEFB-CD44-694A-B5CD-1D2DAA5DF941}"/>
              </a:ext>
            </a:extLst>
          </p:cNvPr>
          <p:cNvSpPr txBox="1"/>
          <p:nvPr/>
        </p:nvSpPr>
        <p:spPr>
          <a:xfrm>
            <a:off x="1370011" y="246916"/>
            <a:ext cx="9216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100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7E9486-D77C-C548-B584-C48E365D1D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5" y="3640747"/>
            <a:ext cx="5084279" cy="794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628D1E-9CAC-2141-85B3-EB81B2B289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2044505" y="2167549"/>
            <a:ext cx="3042045" cy="79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68A1602-CC54-EA4C-AEEA-D84C260613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6" y="4776728"/>
            <a:ext cx="5084279" cy="17166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274639D-7D06-5040-A47C-D74CBD79B233}"/>
              </a:ext>
            </a:extLst>
          </p:cNvPr>
          <p:cNvCxnSpPr>
            <a:cxnSpLocks/>
          </p:cNvCxnSpPr>
          <p:nvPr/>
        </p:nvCxnSpPr>
        <p:spPr>
          <a:xfrm>
            <a:off x="906438" y="3018974"/>
            <a:ext cx="910841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8AC0973-4A05-7D4E-B36C-0C9FF3132AB7}"/>
              </a:ext>
            </a:extLst>
          </p:cNvPr>
          <p:cNvCxnSpPr>
            <a:cxnSpLocks/>
          </p:cNvCxnSpPr>
          <p:nvPr/>
        </p:nvCxnSpPr>
        <p:spPr>
          <a:xfrm flipV="1">
            <a:off x="906437" y="4434910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01A2BD8-CEA0-D241-BC54-FAECA1C18B5B}"/>
              </a:ext>
            </a:extLst>
          </p:cNvPr>
          <p:cNvSpPr txBox="1"/>
          <p:nvPr/>
        </p:nvSpPr>
        <p:spPr>
          <a:xfrm>
            <a:off x="764331" y="1686392"/>
            <a:ext cx="1247457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247457"/>
                      <a:gd name="connsiteY0" fmla="*/ 0 h 461665"/>
                      <a:gd name="connsiteX1" fmla="*/ 1247457 w 1247457"/>
                      <a:gd name="connsiteY1" fmla="*/ 0 h 461665"/>
                      <a:gd name="connsiteX2" fmla="*/ 1247457 w 1247457"/>
                      <a:gd name="connsiteY2" fmla="*/ 461665 h 461665"/>
                      <a:gd name="connsiteX3" fmla="*/ 0 w 1247457"/>
                      <a:gd name="connsiteY3" fmla="*/ 461665 h 461665"/>
                      <a:gd name="connsiteX4" fmla="*/ 0 w 1247457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7457" h="461665" fill="none" extrusionOk="0">
                        <a:moveTo>
                          <a:pt x="0" y="0"/>
                        </a:moveTo>
                        <a:cubicBezTo>
                          <a:pt x="281047" y="-37675"/>
                          <a:pt x="1050740" y="73916"/>
                          <a:pt x="1247457" y="0"/>
                        </a:cubicBezTo>
                        <a:cubicBezTo>
                          <a:pt x="1234673" y="46536"/>
                          <a:pt x="1247059" y="381318"/>
                          <a:pt x="1247457" y="461665"/>
                        </a:cubicBezTo>
                        <a:cubicBezTo>
                          <a:pt x="867346" y="364810"/>
                          <a:pt x="489447" y="467006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247457" h="461665" stroke="0" extrusionOk="0">
                        <a:moveTo>
                          <a:pt x="0" y="0"/>
                        </a:moveTo>
                        <a:cubicBezTo>
                          <a:pt x="237545" y="18728"/>
                          <a:pt x="737035" y="108931"/>
                          <a:pt x="1247457" y="0"/>
                        </a:cubicBezTo>
                        <a:cubicBezTo>
                          <a:pt x="1259212" y="114289"/>
                          <a:pt x="1279940" y="257252"/>
                          <a:pt x="1247457" y="461665"/>
                        </a:cubicBezTo>
                        <a:cubicBezTo>
                          <a:pt x="986294" y="519118"/>
                          <a:pt x="551143" y="375771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x-none" sz="2400" dirty="0"/>
              <a:t>Thứ hai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CEDF0F-3D64-6D4F-A6C0-E68CA4BF25F4}"/>
              </a:ext>
            </a:extLst>
          </p:cNvPr>
          <p:cNvSpPr txBox="1"/>
          <p:nvPr/>
        </p:nvSpPr>
        <p:spPr>
          <a:xfrm>
            <a:off x="764331" y="3116062"/>
            <a:ext cx="1178528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178528"/>
                      <a:gd name="connsiteY0" fmla="*/ 0 h 461665"/>
                      <a:gd name="connsiteX1" fmla="*/ 1178528 w 1178528"/>
                      <a:gd name="connsiteY1" fmla="*/ 0 h 461665"/>
                      <a:gd name="connsiteX2" fmla="*/ 1178528 w 1178528"/>
                      <a:gd name="connsiteY2" fmla="*/ 461665 h 461665"/>
                      <a:gd name="connsiteX3" fmla="*/ 0 w 1178528"/>
                      <a:gd name="connsiteY3" fmla="*/ 461665 h 461665"/>
                      <a:gd name="connsiteX4" fmla="*/ 0 w 1178528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8528" h="461665" fill="none" extrusionOk="0">
                        <a:moveTo>
                          <a:pt x="0" y="0"/>
                        </a:moveTo>
                        <a:cubicBezTo>
                          <a:pt x="559394" y="42734"/>
                          <a:pt x="1040318" y="-13152"/>
                          <a:pt x="1178528" y="0"/>
                        </a:cubicBezTo>
                        <a:cubicBezTo>
                          <a:pt x="1165744" y="46536"/>
                          <a:pt x="1178130" y="381318"/>
                          <a:pt x="1178528" y="461665"/>
                        </a:cubicBezTo>
                        <a:cubicBezTo>
                          <a:pt x="1037084" y="551588"/>
                          <a:pt x="125784" y="373831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178528" h="461665" stroke="0" extrusionOk="0">
                        <a:moveTo>
                          <a:pt x="0" y="0"/>
                        </a:moveTo>
                        <a:cubicBezTo>
                          <a:pt x="128642" y="75738"/>
                          <a:pt x="602225" y="49960"/>
                          <a:pt x="1178528" y="0"/>
                        </a:cubicBezTo>
                        <a:cubicBezTo>
                          <a:pt x="1190283" y="114289"/>
                          <a:pt x="1211011" y="257252"/>
                          <a:pt x="1178528" y="461665"/>
                        </a:cubicBezTo>
                        <a:cubicBezTo>
                          <a:pt x="795937" y="560456"/>
                          <a:pt x="168415" y="503106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x-none" sz="2400" dirty="0"/>
              <a:t>Thứ ba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47C79BA-6D0B-6342-A2A0-FB9593BD9E8E}"/>
              </a:ext>
            </a:extLst>
          </p:cNvPr>
          <p:cNvSpPr txBox="1"/>
          <p:nvPr/>
        </p:nvSpPr>
        <p:spPr>
          <a:xfrm>
            <a:off x="762375" y="4545896"/>
            <a:ext cx="1127232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127232"/>
                      <a:gd name="connsiteY0" fmla="*/ 0 h 461665"/>
                      <a:gd name="connsiteX1" fmla="*/ 1127232 w 1127232"/>
                      <a:gd name="connsiteY1" fmla="*/ 0 h 461665"/>
                      <a:gd name="connsiteX2" fmla="*/ 1127232 w 1127232"/>
                      <a:gd name="connsiteY2" fmla="*/ 461665 h 461665"/>
                      <a:gd name="connsiteX3" fmla="*/ 0 w 1127232"/>
                      <a:gd name="connsiteY3" fmla="*/ 461665 h 461665"/>
                      <a:gd name="connsiteX4" fmla="*/ 0 w 1127232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232" h="461665" fill="none" extrusionOk="0">
                        <a:moveTo>
                          <a:pt x="0" y="0"/>
                        </a:moveTo>
                        <a:cubicBezTo>
                          <a:pt x="240752" y="-94950"/>
                          <a:pt x="981574" y="53546"/>
                          <a:pt x="1127232" y="0"/>
                        </a:cubicBezTo>
                        <a:cubicBezTo>
                          <a:pt x="1114448" y="46536"/>
                          <a:pt x="1126834" y="381318"/>
                          <a:pt x="1127232" y="461665"/>
                        </a:cubicBezTo>
                        <a:cubicBezTo>
                          <a:pt x="1001530" y="438349"/>
                          <a:pt x="278748" y="406706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127232" h="461665" stroke="0" extrusionOk="0">
                        <a:moveTo>
                          <a:pt x="0" y="0"/>
                        </a:moveTo>
                        <a:cubicBezTo>
                          <a:pt x="451534" y="72383"/>
                          <a:pt x="638173" y="34008"/>
                          <a:pt x="1127232" y="0"/>
                        </a:cubicBezTo>
                        <a:cubicBezTo>
                          <a:pt x="1138987" y="114289"/>
                          <a:pt x="1159715" y="257252"/>
                          <a:pt x="1127232" y="461665"/>
                        </a:cubicBezTo>
                        <a:cubicBezTo>
                          <a:pt x="760069" y="385435"/>
                          <a:pt x="516657" y="451591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x-none" sz="2400" dirty="0"/>
              <a:t>Thứ tư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8E2F671-7AA9-ED4F-ACB8-24B31A726AA6}"/>
              </a:ext>
            </a:extLst>
          </p:cNvPr>
          <p:cNvGrpSpPr/>
          <p:nvPr/>
        </p:nvGrpSpPr>
        <p:grpSpPr>
          <a:xfrm>
            <a:off x="7467637" y="2197927"/>
            <a:ext cx="2077012" cy="624820"/>
            <a:chOff x="7836989" y="5196114"/>
            <a:chExt cx="2077012" cy="6248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53D9F56-E645-4E4D-A88A-5636FE837835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x-none" sz="2800" dirty="0"/>
                <a:t>út chì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3B9592BF-0182-484B-B378-D465AAE11628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A38D2DB-2644-7C46-941F-0B35F962EF7E}"/>
              </a:ext>
            </a:extLst>
          </p:cNvPr>
          <p:cNvGrpSpPr/>
          <p:nvPr/>
        </p:nvGrpSpPr>
        <p:grpSpPr>
          <a:xfrm>
            <a:off x="7467637" y="3563748"/>
            <a:ext cx="2077012" cy="624820"/>
            <a:chOff x="7836989" y="5196114"/>
            <a:chExt cx="2077012" cy="6248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CFD7FEA-22EE-0D4D-8C4B-A9EC7BE14236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x-none" sz="2800" dirty="0"/>
                <a:t>út chì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507D6217-35F9-2540-A729-9E7F976F4080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889C450-0D6F-E244-9AEE-0800B7C91A6B}"/>
              </a:ext>
            </a:extLst>
          </p:cNvPr>
          <p:cNvGrpSpPr/>
          <p:nvPr/>
        </p:nvGrpSpPr>
        <p:grpSpPr>
          <a:xfrm>
            <a:off x="7487290" y="5486891"/>
            <a:ext cx="2399477" cy="624820"/>
            <a:chOff x="7613911" y="5196114"/>
            <a:chExt cx="2399477" cy="6248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E712F36-BB2A-4144-AD6A-AC377C08905A}"/>
                </a:ext>
              </a:extLst>
            </p:cNvPr>
            <p:cNvSpPr txBox="1"/>
            <p:nvPr/>
          </p:nvSpPr>
          <p:spPr>
            <a:xfrm>
              <a:off x="8650514" y="5297714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b</a:t>
              </a:r>
              <a:r>
                <a:rPr lang="x-none" sz="2800" dirty="0"/>
                <a:t>út chì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CDEF28FA-3D0E-8642-823D-C6003114DA93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387C467-8183-6341-8FF3-ACE6AFEC1FFF}"/>
              </a:ext>
            </a:extLst>
          </p:cNvPr>
          <p:cNvSpPr txBox="1"/>
          <p:nvPr/>
        </p:nvSpPr>
        <p:spPr>
          <a:xfrm>
            <a:off x="7493247" y="2249747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0238367-AEE3-DF42-A06E-DEB3609D0244}"/>
              </a:ext>
            </a:extLst>
          </p:cNvPr>
          <p:cNvSpPr txBox="1"/>
          <p:nvPr/>
        </p:nvSpPr>
        <p:spPr>
          <a:xfrm>
            <a:off x="7487290" y="3616910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8F41657-55A4-2D46-9396-5729A0794970}"/>
              </a:ext>
            </a:extLst>
          </p:cNvPr>
          <p:cNvSpPr txBox="1"/>
          <p:nvPr/>
        </p:nvSpPr>
        <p:spPr>
          <a:xfrm>
            <a:off x="7515547" y="5537691"/>
            <a:ext cx="10255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4939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408</Words>
  <Application>Microsoft Office PowerPoint</Application>
  <PresentationFormat>Widescreen</PresentationFormat>
  <Paragraphs>188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138</cp:revision>
  <dcterms:created xsi:type="dcterms:W3CDTF">2021-06-02T01:34:28Z</dcterms:created>
  <dcterms:modified xsi:type="dcterms:W3CDTF">2023-03-02T02:21:29Z</dcterms:modified>
</cp:coreProperties>
</file>