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6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7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8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1.xml" ContentType="application/vnd.openxmlformats-officedocument.presentationml.tags+xml"/>
  <Override PartName="/ppt/notesSlides/notesSlide5.xml" ContentType="application/vnd.openxmlformats-officedocument.presentationml.notesSlide+xml"/>
  <Override PartName="/ppt/media/audio1.wav" ContentType="audio/wav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2"/>
    <p:sldMasterId id="2147483677" r:id="rId3"/>
    <p:sldMasterId id="2147483689" r:id="rId4"/>
    <p:sldMasterId id="2147483701" r:id="rId5"/>
    <p:sldMasterId id="2147483713" r:id="rId6"/>
    <p:sldMasterId id="2147483722" r:id="rId7"/>
    <p:sldMasterId id="2147483735" r:id="rId8"/>
    <p:sldMasterId id="2147483748" r:id="rId9"/>
  </p:sldMasterIdLst>
  <p:notesMasterIdLst>
    <p:notesMasterId r:id="rId31"/>
  </p:notesMasterIdLst>
  <p:sldIdLst>
    <p:sldId id="297" r:id="rId10"/>
    <p:sldId id="317" r:id="rId11"/>
    <p:sldId id="318" r:id="rId12"/>
    <p:sldId id="319" r:id="rId13"/>
    <p:sldId id="320" r:id="rId14"/>
    <p:sldId id="321" r:id="rId15"/>
    <p:sldId id="322" r:id="rId16"/>
    <p:sldId id="301" r:id="rId17"/>
    <p:sldId id="512" r:id="rId18"/>
    <p:sldId id="256" r:id="rId19"/>
    <p:sldId id="315" r:id="rId20"/>
    <p:sldId id="264" r:id="rId21"/>
    <p:sldId id="288" r:id="rId22"/>
    <p:sldId id="308" r:id="rId23"/>
    <p:sldId id="513" r:id="rId24"/>
    <p:sldId id="368" r:id="rId25"/>
    <p:sldId id="258" r:id="rId26"/>
    <p:sldId id="260" r:id="rId27"/>
    <p:sldId id="306" r:id="rId28"/>
    <p:sldId id="496" r:id="rId29"/>
    <p:sldId id="299" r:id="rId30"/>
  </p:sldIdLst>
  <p:sldSz cx="11430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99">
          <p15:clr>
            <a:srgbClr val="A4A3A4"/>
          </p15:clr>
        </p15:guide>
        <p15:guide id="2" pos="360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hánh Nguyễn" initials="K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888" y="48"/>
      </p:cViewPr>
      <p:guideLst>
        <p:guide orient="horz" pos="2199"/>
        <p:guide pos="360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commentAuthors" Target="commentAuthor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tableStyles" Target="tableStyle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AAEC37-0712-4C68-8DD5-7552A7C46520}" type="datetimeFigureOut">
              <a:rPr lang="en-SG" smtClean="0"/>
              <a:t>21/8/2021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57250" y="1143000"/>
            <a:ext cx="51435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738D79-61E2-4A6A-81DE-91AD63308038}" type="slidenum">
              <a:rPr lang="en-SG" smtClean="0"/>
              <a:t>‹#›</a:t>
            </a:fld>
            <a:endParaRPr lang="en-SG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40087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幻灯片图像占位符 60417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0419" name="文本占位符 6041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71276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1500" y="685800"/>
            <a:ext cx="5715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6" name="Google Shape;556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幻灯片图像占位符 60417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0419" name="文本占位符 6041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58346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571500" y="685800"/>
            <a:ext cx="5715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F926B-CB0E-4256-82EB-29455964CC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20200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ỗ dành sẵn cho Ghi chú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4" name="Chỗ dành sẵn cho Số Trang chiế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E2820-AFE1-45FA-949E-17BDB534E1D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21</a:t>
            </a:fld>
            <a:endParaRPr kumimoji="0" lang="vi-V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7250" y="2130426"/>
            <a:ext cx="97155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14500" y="3886200"/>
            <a:ext cx="80010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8/21/2021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8/21/2021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86750" y="274639"/>
            <a:ext cx="25717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274639"/>
            <a:ext cx="752475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8/21/2021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ldNum" idx="12"/>
          </p:nvPr>
        </p:nvSpPr>
        <p:spPr>
          <a:xfrm>
            <a:off x="10695980" y="6333135"/>
            <a:ext cx="685875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126" name="Google Shape;126;p5"/>
          <p:cNvSpPr/>
          <p:nvPr/>
        </p:nvSpPr>
        <p:spPr>
          <a:xfrm rot="-1209093">
            <a:off x="10586365" y="5438996"/>
            <a:ext cx="849049" cy="82066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27" name="Google Shape;127;p5"/>
          <p:cNvSpPr/>
          <p:nvPr/>
        </p:nvSpPr>
        <p:spPr>
          <a:xfrm>
            <a:off x="10854392" y="5360897"/>
            <a:ext cx="431812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28" name="Google Shape;128;p5"/>
          <p:cNvSpPr/>
          <p:nvPr/>
        </p:nvSpPr>
        <p:spPr>
          <a:xfrm>
            <a:off x="8828105" y="-146300"/>
            <a:ext cx="480578" cy="52480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29" name="Google Shape;129;p5"/>
          <p:cNvSpPr/>
          <p:nvPr/>
        </p:nvSpPr>
        <p:spPr>
          <a:xfrm>
            <a:off x="10643000" y="2180868"/>
            <a:ext cx="999385" cy="1110715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30" name="Google Shape;130;p5"/>
          <p:cNvSpPr/>
          <p:nvPr/>
        </p:nvSpPr>
        <p:spPr>
          <a:xfrm rot="3741344">
            <a:off x="10629975" y="1923870"/>
            <a:ext cx="600748" cy="576590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31" name="Google Shape;131;p5"/>
          <p:cNvSpPr/>
          <p:nvPr/>
        </p:nvSpPr>
        <p:spPr>
          <a:xfrm>
            <a:off x="8805892" y="1080004"/>
            <a:ext cx="1164425" cy="112549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32" name="Google Shape;132;p5"/>
          <p:cNvSpPr/>
          <p:nvPr/>
        </p:nvSpPr>
        <p:spPr>
          <a:xfrm>
            <a:off x="9422312" y="1832567"/>
            <a:ext cx="431812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33" name="Google Shape;133;p5"/>
          <p:cNvSpPr/>
          <p:nvPr/>
        </p:nvSpPr>
        <p:spPr>
          <a:xfrm rot="-6335216">
            <a:off x="8544883" y="6097994"/>
            <a:ext cx="1196772" cy="833363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34" name="Google Shape;134;p5"/>
          <p:cNvSpPr/>
          <p:nvPr/>
        </p:nvSpPr>
        <p:spPr>
          <a:xfrm>
            <a:off x="9889844" y="-173966"/>
            <a:ext cx="999368" cy="107957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35" name="Google Shape;135;p5"/>
          <p:cNvSpPr/>
          <p:nvPr/>
        </p:nvSpPr>
        <p:spPr>
          <a:xfrm rot="-6692267">
            <a:off x="8461008" y="3208585"/>
            <a:ext cx="923320" cy="64294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36" name="Google Shape;136;p5"/>
          <p:cNvSpPr/>
          <p:nvPr/>
        </p:nvSpPr>
        <p:spPr>
          <a:xfrm>
            <a:off x="9146941" y="3195234"/>
            <a:ext cx="351251" cy="3835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37" name="Google Shape;137;p5"/>
          <p:cNvSpPr/>
          <p:nvPr/>
        </p:nvSpPr>
        <p:spPr>
          <a:xfrm>
            <a:off x="9579548" y="4196535"/>
            <a:ext cx="849055" cy="91719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38" name="Google Shape;138;p5"/>
          <p:cNvSpPr/>
          <p:nvPr/>
        </p:nvSpPr>
        <p:spPr>
          <a:xfrm rot="1318871">
            <a:off x="8963020" y="1110482"/>
            <a:ext cx="769332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39" name="Google Shape;139;p5"/>
          <p:cNvSpPr/>
          <p:nvPr/>
        </p:nvSpPr>
        <p:spPr>
          <a:xfrm>
            <a:off x="9716820" y="-204717"/>
            <a:ext cx="1046382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40" name="Google Shape;140;p5"/>
          <p:cNvSpPr/>
          <p:nvPr/>
        </p:nvSpPr>
        <p:spPr>
          <a:xfrm rot="-548659">
            <a:off x="10591633" y="5384374"/>
            <a:ext cx="957318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41" name="Google Shape;141;p5"/>
          <p:cNvSpPr/>
          <p:nvPr/>
        </p:nvSpPr>
        <p:spPr>
          <a:xfrm rot="-9290062">
            <a:off x="10444739" y="2269410"/>
            <a:ext cx="971227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42" name="Google Shape;142;p5"/>
          <p:cNvSpPr/>
          <p:nvPr/>
        </p:nvSpPr>
        <p:spPr>
          <a:xfrm rot="5503490">
            <a:off x="8617424" y="5728465"/>
            <a:ext cx="1306627" cy="1099788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43" name="Google Shape;143;p5"/>
          <p:cNvSpPr/>
          <p:nvPr/>
        </p:nvSpPr>
        <p:spPr>
          <a:xfrm>
            <a:off x="9146954" y="3371614"/>
            <a:ext cx="275371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44" name="Google Shape;144;p5"/>
          <p:cNvSpPr/>
          <p:nvPr/>
        </p:nvSpPr>
        <p:spPr>
          <a:xfrm rot="-830047">
            <a:off x="8683361" y="2938537"/>
            <a:ext cx="358830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45" name="Google Shape;145;p5"/>
          <p:cNvSpPr/>
          <p:nvPr/>
        </p:nvSpPr>
        <p:spPr>
          <a:xfrm>
            <a:off x="8684891" y="-87894"/>
            <a:ext cx="572442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46" name="Google Shape;146;p5"/>
          <p:cNvSpPr/>
          <p:nvPr/>
        </p:nvSpPr>
        <p:spPr>
          <a:xfrm rot="8224608">
            <a:off x="9824030" y="4204361"/>
            <a:ext cx="627491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47" name="Google Shape;147;p5"/>
          <p:cNvSpPr txBox="1">
            <a:spLocks noGrp="1"/>
          </p:cNvSpPr>
          <p:nvPr>
            <p:ph type="title"/>
          </p:nvPr>
        </p:nvSpPr>
        <p:spPr>
          <a:xfrm>
            <a:off x="571500" y="579433"/>
            <a:ext cx="7480875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5"/>
          <p:cNvSpPr txBox="1">
            <a:spLocks noGrp="1"/>
          </p:cNvSpPr>
          <p:nvPr>
            <p:ph type="body" idx="1"/>
          </p:nvPr>
        </p:nvSpPr>
        <p:spPr>
          <a:xfrm>
            <a:off x="571500" y="1905000"/>
            <a:ext cx="7480875" cy="42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571500" lvl="0" indent="-492125">
              <a:spcBef>
                <a:spcPts val="750"/>
              </a:spcBef>
              <a:spcAft>
                <a:spcPts val="0"/>
              </a:spcAft>
              <a:buSzPts val="2600"/>
              <a:buChar char="༝"/>
              <a:defRPr/>
            </a:lvl1pPr>
            <a:lvl2pPr marL="1143000" lvl="1" indent="-49212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2pPr>
            <a:lvl3pPr marL="1714500" lvl="2" indent="-49212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3pPr>
            <a:lvl4pPr marL="2286000" lvl="3" indent="-492125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4pPr>
            <a:lvl5pPr marL="2857500" lvl="4" indent="-49212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5pPr>
            <a:lvl6pPr marL="3429000" lvl="5" indent="-49212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6pPr>
            <a:lvl7pPr marL="4000500" lvl="6" indent="-492125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7pPr>
            <a:lvl8pPr marL="4572000" lvl="7" indent="-49212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8pPr>
            <a:lvl9pPr marL="5143500" lvl="8" indent="-49212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rang chiếu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" r="323" b="422"/>
          <a:stretch>
            <a:fillRect/>
          </a:stretch>
        </p:blipFill>
        <p:spPr>
          <a:xfrm>
            <a:off x="1429" y="1"/>
            <a:ext cx="11427143" cy="6858000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785812" y="533400"/>
            <a:ext cx="7929563" cy="1828800"/>
          </a:xfrm>
        </p:spPr>
        <p:txBody>
          <a:bodyPr anchor="b">
            <a:normAutofit/>
          </a:bodyPr>
          <a:lstStyle>
            <a:lvl1pPr algn="l" latinLnBrk="0">
              <a:defRPr lang="vi-VN" sz="4125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 hasCustomPrompt="1"/>
          </p:nvPr>
        </p:nvSpPr>
        <p:spPr>
          <a:xfrm>
            <a:off x="785812" y="2438400"/>
            <a:ext cx="6643688" cy="914400"/>
          </a:xfrm>
        </p:spPr>
        <p:txBody>
          <a:bodyPr>
            <a:normAutofit/>
          </a:bodyPr>
          <a:lstStyle>
            <a:lvl1pPr marL="0" indent="0" algn="l" latinLnBrk="0">
              <a:spcBef>
                <a:spcPts val="1125"/>
              </a:spcBef>
              <a:buNone/>
              <a:defRPr lang="vi-VN" sz="225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28625" indent="0" algn="ctr" latinLnBrk="0">
              <a:buNone/>
              <a:defRPr lang="vi-VN" sz="1875"/>
            </a:lvl2pPr>
            <a:lvl3pPr marL="857250" indent="0" algn="ctr" latinLnBrk="0">
              <a:buNone/>
              <a:defRPr lang="vi-VN" sz="1690"/>
            </a:lvl3pPr>
            <a:lvl4pPr marL="1285875" indent="0" algn="ctr" latinLnBrk="0">
              <a:buNone/>
              <a:defRPr lang="vi-VN" sz="1500"/>
            </a:lvl4pPr>
            <a:lvl5pPr marL="1714500" indent="0" algn="ctr" latinLnBrk="0">
              <a:buNone/>
              <a:defRPr lang="vi-VN" sz="1500"/>
            </a:lvl5pPr>
            <a:lvl6pPr marL="2143125" indent="0" algn="ctr" latinLnBrk="0">
              <a:buNone/>
              <a:defRPr lang="vi-VN" sz="1500"/>
            </a:lvl6pPr>
            <a:lvl7pPr marL="2571750" indent="0" algn="ctr" latinLnBrk="0">
              <a:buNone/>
              <a:defRPr lang="vi-VN" sz="1500"/>
            </a:lvl7pPr>
            <a:lvl8pPr marL="3000375" indent="0" algn="ctr" latinLnBrk="0">
              <a:buNone/>
              <a:defRPr lang="vi-VN" sz="1500"/>
            </a:lvl8pPr>
            <a:lvl9pPr marL="3429000" indent="0" algn="ctr" latinLnBrk="0">
              <a:buNone/>
              <a:defRPr lang="vi-VN" sz="1500"/>
            </a:lvl9pPr>
          </a:lstStyle>
          <a:p>
            <a:r>
              <a:rPr lang="vi-VN"/>
              <a:t>Bấm để sửa kiểu tiêu đề phụ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1750D-1F1D-40FB-8965-E86C791CC8EB}" type="datetime1">
              <a:rPr lang="vi-VN" smtClean="0"/>
              <a:t>21/08/2021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" t="422"/>
          <a:stretch>
            <a:fillRect/>
          </a:stretch>
        </p:blipFill>
        <p:spPr>
          <a:xfrm>
            <a:off x="0" y="0"/>
            <a:ext cx="11427143" cy="6857176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3143250" y="533400"/>
            <a:ext cx="6858000" cy="1828800"/>
          </a:xfrm>
        </p:spPr>
        <p:txBody>
          <a:bodyPr anchor="b">
            <a:normAutofit/>
          </a:bodyPr>
          <a:lstStyle>
            <a:lvl1pPr latinLnBrk="0">
              <a:defRPr lang="vi-VN" sz="4125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3143250" y="2438400"/>
            <a:ext cx="5143500" cy="914400"/>
          </a:xfrm>
        </p:spPr>
        <p:txBody>
          <a:bodyPr>
            <a:normAutofit/>
          </a:bodyPr>
          <a:lstStyle>
            <a:lvl1pPr marL="0" indent="0" latinLnBrk="0">
              <a:spcBef>
                <a:spcPts val="1125"/>
              </a:spcBef>
              <a:buNone/>
              <a:defRPr lang="vi-VN" sz="225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28625" indent="0" latinLnBrk="0">
              <a:buNone/>
              <a:defRPr lang="vi-VN" sz="1875">
                <a:solidFill>
                  <a:schemeClr val="tx1">
                    <a:tint val="75000"/>
                  </a:schemeClr>
                </a:solidFill>
              </a:defRPr>
            </a:lvl2pPr>
            <a:lvl3pPr marL="857250" indent="0" latinLnBrk="0">
              <a:buNone/>
              <a:defRPr lang="vi-VN" sz="1690">
                <a:solidFill>
                  <a:schemeClr val="tx1">
                    <a:tint val="75000"/>
                  </a:schemeClr>
                </a:solidFill>
              </a:defRPr>
            </a:lvl3pPr>
            <a:lvl4pPr marL="1285875" indent="0" latinLnBrk="0">
              <a:buNone/>
              <a:defRPr lang="vi-VN" sz="1500">
                <a:solidFill>
                  <a:schemeClr val="tx1">
                    <a:tint val="75000"/>
                  </a:schemeClr>
                </a:solidFill>
              </a:defRPr>
            </a:lvl4pPr>
            <a:lvl5pPr marL="1714500" indent="0" latinLnBrk="0">
              <a:buNone/>
              <a:defRPr lang="vi-VN" sz="1500">
                <a:solidFill>
                  <a:schemeClr val="tx1">
                    <a:tint val="75000"/>
                  </a:schemeClr>
                </a:solidFill>
              </a:defRPr>
            </a:lvl5pPr>
            <a:lvl6pPr marL="2143125" indent="0" latinLnBrk="0">
              <a:buNone/>
              <a:defRPr lang="vi-VN" sz="1500">
                <a:solidFill>
                  <a:schemeClr val="tx1">
                    <a:tint val="75000"/>
                  </a:schemeClr>
                </a:solidFill>
              </a:defRPr>
            </a:lvl6pPr>
            <a:lvl7pPr marL="2571750" indent="0" latinLnBrk="0">
              <a:buNone/>
              <a:defRPr lang="vi-VN" sz="1500">
                <a:solidFill>
                  <a:schemeClr val="tx1">
                    <a:tint val="75000"/>
                  </a:schemeClr>
                </a:solidFill>
              </a:defRPr>
            </a:lvl7pPr>
            <a:lvl8pPr marL="3000375" indent="0" latinLnBrk="0">
              <a:buNone/>
              <a:defRPr lang="vi-VN" sz="1500">
                <a:solidFill>
                  <a:schemeClr val="tx1">
                    <a:tint val="75000"/>
                  </a:schemeClr>
                </a:solidFill>
              </a:defRPr>
            </a:lvl8pPr>
            <a:lvl9pPr marL="3429000" indent="0" latinLnBrk="0">
              <a:buNone/>
              <a:defRPr lang="vi-VN"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 hasCustomPrompt="1"/>
          </p:nvPr>
        </p:nvSpPr>
        <p:spPr>
          <a:xfrm>
            <a:off x="1428750" y="1825625"/>
            <a:ext cx="4114800" cy="3474720"/>
          </a:xfrm>
        </p:spPr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5886450" y="1825625"/>
            <a:ext cx="4114800" cy="3474720"/>
          </a:xfrm>
        </p:spPr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44500-A852-4614-BE02-A7B55E0B8DF2}" type="datetime1">
              <a:rPr lang="vi-VN" smtClean="0"/>
              <a:t>21/08/2021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1428750" y="1828800"/>
            <a:ext cx="4114800" cy="795867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250" b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28625" indent="0" latinLnBrk="0">
              <a:buNone/>
              <a:defRPr lang="vi-VN" sz="1875" b="1"/>
            </a:lvl2pPr>
            <a:lvl3pPr marL="857250" indent="0" latinLnBrk="0">
              <a:buNone/>
              <a:defRPr lang="vi-VN" sz="1690" b="1"/>
            </a:lvl3pPr>
            <a:lvl4pPr marL="1285875" indent="0" latinLnBrk="0">
              <a:buNone/>
              <a:defRPr lang="vi-VN" sz="1500" b="1"/>
            </a:lvl4pPr>
            <a:lvl5pPr marL="1714500" indent="0" latinLnBrk="0">
              <a:buNone/>
              <a:defRPr lang="vi-VN" sz="1500" b="1"/>
            </a:lvl5pPr>
            <a:lvl6pPr marL="2143125" indent="0" latinLnBrk="0">
              <a:buNone/>
              <a:defRPr lang="vi-VN" sz="1500" b="1"/>
            </a:lvl6pPr>
            <a:lvl7pPr marL="2571750" indent="0" latinLnBrk="0">
              <a:buNone/>
              <a:defRPr lang="vi-VN" sz="1500" b="1"/>
            </a:lvl7pPr>
            <a:lvl8pPr marL="3000375" indent="0" latinLnBrk="0">
              <a:buNone/>
              <a:defRPr lang="vi-VN" sz="1500" b="1"/>
            </a:lvl8pPr>
            <a:lvl9pPr marL="3429000" indent="0" latinLnBrk="0">
              <a:buNone/>
              <a:defRPr lang="vi-VN" sz="1500" b="1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1428750" y="2624666"/>
            <a:ext cx="4114800" cy="2675467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5886450" y="1828800"/>
            <a:ext cx="4114800" cy="795867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250" b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28625" indent="0" latinLnBrk="0">
              <a:buNone/>
              <a:defRPr lang="vi-VN" sz="1875" b="1"/>
            </a:lvl2pPr>
            <a:lvl3pPr marL="857250" indent="0" latinLnBrk="0">
              <a:buNone/>
              <a:defRPr lang="vi-VN" sz="1690" b="1"/>
            </a:lvl3pPr>
            <a:lvl4pPr marL="1285875" indent="0" latinLnBrk="0">
              <a:buNone/>
              <a:defRPr lang="vi-VN" sz="1500" b="1"/>
            </a:lvl4pPr>
            <a:lvl5pPr marL="1714500" indent="0" latinLnBrk="0">
              <a:buNone/>
              <a:defRPr lang="vi-VN" sz="1500" b="1"/>
            </a:lvl5pPr>
            <a:lvl6pPr marL="2143125" indent="0" latinLnBrk="0">
              <a:buNone/>
              <a:defRPr lang="vi-VN" sz="1500" b="1"/>
            </a:lvl6pPr>
            <a:lvl7pPr marL="2571750" indent="0" latinLnBrk="0">
              <a:buNone/>
              <a:defRPr lang="vi-VN" sz="1500" b="1"/>
            </a:lvl7pPr>
            <a:lvl8pPr marL="3000375" indent="0" latinLnBrk="0">
              <a:buNone/>
              <a:defRPr lang="vi-VN" sz="1500" b="1"/>
            </a:lvl8pPr>
            <a:lvl9pPr marL="3429000" indent="0" latinLnBrk="0">
              <a:buNone/>
              <a:defRPr lang="vi-VN" sz="1500" b="1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5886450" y="2624666"/>
            <a:ext cx="4114800" cy="2675467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7" name="Chỗ dành sẵn cho Ngà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0B8EE9C-E5C3-4310-A0A8-D02DE97C9E16}" type="datetime1">
              <a:rPr lang="en-US" smtClean="0"/>
              <a:t>8/21/2021</a:t>
            </a:fld>
            <a:endParaRPr lang="en-US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Chỗ dành sẵn cho Số Trang chiế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C8679-97DB-46A1-A777-A0ABC5DB7EA2}" type="datetime1">
              <a:rPr lang="vi-VN" smtClean="0"/>
              <a:t>21/08/2021</a:t>
            </a:fld>
            <a:endParaRPr lang="vi-VN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Trang chiế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8E3D9-170E-4FBE-A407-230C83F1DE4F}" type="datetime1">
              <a:rPr lang="vi-VN" smtClean="0"/>
              <a:t>21/08/2021</a:t>
            </a:fld>
            <a:endParaRPr lang="vi-VN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Trang chiế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8/21/2021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 latinLnBrk="0">
              <a:defRPr lang="vi-VN" sz="3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>
          <a:xfrm>
            <a:off x="4429125" y="1828801"/>
            <a:ext cx="5572125" cy="3476625"/>
          </a:xfrm>
        </p:spPr>
        <p:txBody>
          <a:bodyPr>
            <a:normAutofit/>
          </a:bodyPr>
          <a:lstStyle>
            <a:lvl1pPr latinLnBrk="0">
              <a:defRPr lang="vi-VN" sz="1875"/>
            </a:lvl1pPr>
            <a:lvl2pPr latinLnBrk="0">
              <a:defRPr lang="vi-VN" sz="1690"/>
            </a:lvl2pPr>
            <a:lvl3pPr latinLnBrk="0">
              <a:defRPr lang="vi-VN" sz="1500"/>
            </a:lvl3pPr>
            <a:lvl4pPr latinLnBrk="0">
              <a:defRPr lang="vi-VN" sz="1315"/>
            </a:lvl4pPr>
            <a:lvl5pPr latinLnBrk="0">
              <a:defRPr lang="vi-VN" sz="1315"/>
            </a:lvl5pPr>
            <a:lvl6pPr latinLnBrk="0">
              <a:defRPr lang="vi-VN" sz="1875"/>
            </a:lvl6pPr>
            <a:lvl7pPr latinLnBrk="0">
              <a:defRPr lang="vi-VN" sz="1875"/>
            </a:lvl7pPr>
            <a:lvl8pPr latinLnBrk="0">
              <a:defRPr lang="vi-VN" sz="1875"/>
            </a:lvl8pPr>
            <a:lvl9pPr latinLnBrk="0">
              <a:defRPr lang="vi-VN" sz="1875"/>
            </a:lvl9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1428749" y="1828801"/>
            <a:ext cx="2743200" cy="3476625"/>
          </a:xfrm>
        </p:spPr>
        <p:txBody>
          <a:bodyPr>
            <a:normAutofit/>
          </a:bodyPr>
          <a:lstStyle>
            <a:lvl1pPr marL="0" indent="0" latinLnBrk="0">
              <a:spcBef>
                <a:spcPts val="1125"/>
              </a:spcBef>
              <a:buNone/>
              <a:defRPr lang="vi-VN" sz="1690"/>
            </a:lvl1pPr>
            <a:lvl2pPr marL="428625" indent="0" latinLnBrk="0">
              <a:buNone/>
              <a:defRPr lang="vi-VN" sz="1315"/>
            </a:lvl2pPr>
            <a:lvl3pPr marL="857250" indent="0" latinLnBrk="0">
              <a:buNone/>
              <a:defRPr lang="vi-VN" sz="1125"/>
            </a:lvl3pPr>
            <a:lvl4pPr marL="1285875" indent="0" latinLnBrk="0">
              <a:buNone/>
              <a:defRPr lang="vi-VN" sz="940"/>
            </a:lvl4pPr>
            <a:lvl5pPr marL="1714500" indent="0" latinLnBrk="0">
              <a:buNone/>
              <a:defRPr lang="vi-VN" sz="940"/>
            </a:lvl5pPr>
            <a:lvl6pPr marL="2143125" indent="0" latinLnBrk="0">
              <a:buNone/>
              <a:defRPr lang="vi-VN" sz="940"/>
            </a:lvl6pPr>
            <a:lvl7pPr marL="2571750" indent="0" latinLnBrk="0">
              <a:buNone/>
              <a:defRPr lang="vi-VN" sz="940"/>
            </a:lvl7pPr>
            <a:lvl8pPr marL="3000375" indent="0" latinLnBrk="0">
              <a:buNone/>
              <a:defRPr lang="vi-VN" sz="940"/>
            </a:lvl8pPr>
            <a:lvl9pPr marL="3429000" indent="0" latinLnBrk="0">
              <a:buNone/>
              <a:defRPr lang="vi-VN" sz="940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FFA2F-4DD1-4D2C-BAC2-71F67BBB7B93}" type="datetime1">
              <a:rPr lang="vi-VN" smtClean="0"/>
              <a:t>21/08/2021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 latinLnBrk="0">
              <a:defRPr lang="vi-VN" sz="30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6572250" y="2245995"/>
            <a:ext cx="3429000" cy="2194560"/>
          </a:xfrm>
        </p:spPr>
        <p:txBody>
          <a:bodyPr>
            <a:normAutofit/>
          </a:bodyPr>
          <a:lstStyle>
            <a:lvl1pPr marL="0" indent="0" latinLnBrk="0">
              <a:spcBef>
                <a:spcPts val="1125"/>
              </a:spcBef>
              <a:buNone/>
              <a:defRPr lang="vi-VN" sz="169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28625" indent="0" latinLnBrk="0">
              <a:buNone/>
              <a:defRPr lang="vi-VN" sz="1315"/>
            </a:lvl2pPr>
            <a:lvl3pPr marL="857250" indent="0" latinLnBrk="0">
              <a:buNone/>
              <a:defRPr lang="vi-VN" sz="1125"/>
            </a:lvl3pPr>
            <a:lvl4pPr marL="1285875" indent="0" latinLnBrk="0">
              <a:buNone/>
              <a:defRPr lang="vi-VN" sz="940"/>
            </a:lvl4pPr>
            <a:lvl5pPr marL="1714500" indent="0" latinLnBrk="0">
              <a:buNone/>
              <a:defRPr lang="vi-VN" sz="940"/>
            </a:lvl5pPr>
            <a:lvl6pPr marL="2143125" indent="0" latinLnBrk="0">
              <a:buNone/>
              <a:defRPr lang="vi-VN" sz="940"/>
            </a:lvl6pPr>
            <a:lvl7pPr marL="2571750" indent="0" latinLnBrk="0">
              <a:buNone/>
              <a:defRPr lang="vi-VN" sz="940"/>
            </a:lvl7pPr>
            <a:lvl8pPr marL="3000375" indent="0" latinLnBrk="0">
              <a:buNone/>
              <a:defRPr lang="vi-VN" sz="940"/>
            </a:lvl8pPr>
            <a:lvl9pPr marL="3429000" indent="0" latinLnBrk="0">
              <a:buNone/>
              <a:defRPr lang="vi-VN" sz="940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52B8FF1-2ED6-4537-923F-233B63C57ADF}" type="datetime1">
              <a:rPr lang="en-US" smtClean="0"/>
              <a:t>8/21/2021</a:t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Hình tự do 5"/>
          <p:cNvSpPr/>
          <p:nvPr/>
        </p:nvSpPr>
        <p:spPr bwMode="gray">
          <a:xfrm>
            <a:off x="754063" y="1695450"/>
            <a:ext cx="5246688" cy="3295650"/>
          </a:xfrm>
          <a:custGeom>
            <a:avLst/>
            <a:gdLst>
              <a:gd name="T0" fmla="*/ 1279 w 1347"/>
              <a:gd name="T1" fmla="*/ 919 h 986"/>
              <a:gd name="T2" fmla="*/ 65 w 1347"/>
              <a:gd name="T3" fmla="*/ 919 h 986"/>
              <a:gd name="T4" fmla="*/ 65 w 1347"/>
              <a:gd name="T5" fmla="*/ 64 h 986"/>
              <a:gd name="T6" fmla="*/ 1279 w 1347"/>
              <a:gd name="T7" fmla="*/ 64 h 986"/>
              <a:gd name="T8" fmla="*/ 1279 w 1347"/>
              <a:gd name="T9" fmla="*/ 919 h 9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47" h="986">
                <a:moveTo>
                  <a:pt x="1279" y="919"/>
                </a:moveTo>
                <a:cubicBezTo>
                  <a:pt x="1211" y="986"/>
                  <a:pt x="121" y="974"/>
                  <a:pt x="65" y="919"/>
                </a:cubicBezTo>
                <a:cubicBezTo>
                  <a:pt x="9" y="863"/>
                  <a:pt x="0" y="128"/>
                  <a:pt x="65" y="64"/>
                </a:cubicBezTo>
                <a:cubicBezTo>
                  <a:pt x="130" y="0"/>
                  <a:pt x="1217" y="3"/>
                  <a:pt x="1279" y="64"/>
                </a:cubicBezTo>
                <a:cubicBezTo>
                  <a:pt x="1341" y="125"/>
                  <a:pt x="1347" y="852"/>
                  <a:pt x="1279" y="91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85725" tIns="42863" rIns="85725" bIns="42863" numCol="1" anchor="t" anchorCtr="0" compatLnSpc="1"/>
          <a:lstStyle/>
          <a:p>
            <a:endParaRPr lang="vi-VN" sz="169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Chỗ dành sẵn cho Ảnh 11"/>
          <p:cNvSpPr>
            <a:spLocks noGrp="1"/>
          </p:cNvSpPr>
          <p:nvPr>
            <p:ph type="pic" idx="1" hasCustomPrompt="1"/>
          </p:nvPr>
        </p:nvSpPr>
        <p:spPr>
          <a:xfrm>
            <a:off x="943146" y="1874520"/>
            <a:ext cx="4868521" cy="2937510"/>
          </a:xfrm>
          <a:custGeom>
            <a:avLst/>
            <a:gdLst>
              <a:gd name="connsiteX0" fmla="*/ 2531359 w 5066932"/>
              <a:gd name="connsiteY0" fmla="*/ 21 h 2945784"/>
              <a:gd name="connsiteX1" fmla="*/ 4878015 w 5066932"/>
              <a:gd name="connsiteY1" fmla="*/ 145719 h 2945784"/>
              <a:gd name="connsiteX2" fmla="*/ 4878015 w 5066932"/>
              <a:gd name="connsiteY2" fmla="*/ 2803241 h 2945784"/>
              <a:gd name="connsiteX3" fmla="*/ 175988 w 5066932"/>
              <a:gd name="connsiteY3" fmla="*/ 2803241 h 2945784"/>
              <a:gd name="connsiteX4" fmla="*/ 175988 w 5066932"/>
              <a:gd name="connsiteY4" fmla="*/ 145719 h 2945784"/>
              <a:gd name="connsiteX5" fmla="*/ 2531359 w 5066932"/>
              <a:gd name="connsiteY5" fmla="*/ 21 h 2945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6932" h="2945784">
                <a:moveTo>
                  <a:pt x="2531359" y="21"/>
                </a:moveTo>
                <a:cubicBezTo>
                  <a:pt x="3645379" y="1187"/>
                  <a:pt x="4757946" y="50918"/>
                  <a:pt x="4878015" y="145719"/>
                </a:cubicBezTo>
                <a:cubicBezTo>
                  <a:pt x="5118151" y="335320"/>
                  <a:pt x="5141390" y="2594991"/>
                  <a:pt x="4878015" y="2803241"/>
                </a:cubicBezTo>
                <a:cubicBezTo>
                  <a:pt x="4614639" y="3011491"/>
                  <a:pt x="392886" y="2974193"/>
                  <a:pt x="175988" y="2803241"/>
                </a:cubicBezTo>
                <a:cubicBezTo>
                  <a:pt x="-40909" y="2629181"/>
                  <a:pt x="-75768" y="344644"/>
                  <a:pt x="175988" y="145719"/>
                </a:cubicBezTo>
                <a:cubicBezTo>
                  <a:pt x="301866" y="46256"/>
                  <a:pt x="1417339" y="-1144"/>
                  <a:pt x="2531359" y="2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 sz="1875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28625" indent="0" latinLnBrk="0">
              <a:buNone/>
              <a:defRPr lang="vi-VN" sz="2625"/>
            </a:lvl2pPr>
            <a:lvl3pPr marL="857250" indent="0" latinLnBrk="0">
              <a:buNone/>
              <a:defRPr lang="vi-VN" sz="2250"/>
            </a:lvl3pPr>
            <a:lvl4pPr marL="1285875" indent="0" latinLnBrk="0">
              <a:buNone/>
              <a:defRPr lang="vi-VN" sz="1875"/>
            </a:lvl4pPr>
            <a:lvl5pPr marL="1714500" indent="0" latinLnBrk="0">
              <a:buNone/>
              <a:defRPr lang="vi-VN" sz="1875"/>
            </a:lvl5pPr>
            <a:lvl6pPr marL="2143125" indent="0" latinLnBrk="0">
              <a:buNone/>
              <a:defRPr lang="vi-VN" sz="1875"/>
            </a:lvl6pPr>
            <a:lvl7pPr marL="2571750" indent="0" latinLnBrk="0">
              <a:buNone/>
              <a:defRPr lang="vi-VN" sz="1875"/>
            </a:lvl7pPr>
            <a:lvl8pPr marL="3000375" indent="0" latinLnBrk="0">
              <a:buNone/>
              <a:defRPr lang="vi-VN" sz="1875"/>
            </a:lvl8pPr>
            <a:lvl9pPr marL="3429000" indent="0" latinLnBrk="0">
              <a:buNone/>
              <a:defRPr lang="vi-VN" sz="1875"/>
            </a:lvl9pPr>
          </a:lstStyle>
          <a:p>
            <a:r>
              <a:rPr lang="vi-VN"/>
              <a:t>Bấm vào biểu tượng để thêm ảnh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Hai 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̉nh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" y="1716"/>
            <a:ext cx="11427143" cy="6856284"/>
          </a:xfrm>
          <a:prstGeom prst="rect">
            <a:avLst/>
          </a:prstGeom>
        </p:spPr>
      </p:pic>
      <p:sp>
        <p:nvSpPr>
          <p:cNvPr id="7" name="Hình tự do 5"/>
          <p:cNvSpPr/>
          <p:nvPr/>
        </p:nvSpPr>
        <p:spPr bwMode="gray">
          <a:xfrm>
            <a:off x="714375" y="933450"/>
            <a:ext cx="3857625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85725" tIns="42863" rIns="85725" bIns="42863" numCol="1" anchor="t" anchorCtr="0" compatLnSpc="1"/>
          <a:lstStyle/>
          <a:p>
            <a:endParaRPr lang="vi-VN" sz="169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3" hasCustomPrompt="1"/>
          </p:nvPr>
        </p:nvSpPr>
        <p:spPr>
          <a:xfrm>
            <a:off x="930408" y="1113023"/>
            <a:ext cx="3411050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8" name="Hình tự do 5"/>
          <p:cNvSpPr/>
          <p:nvPr/>
        </p:nvSpPr>
        <p:spPr bwMode="gray">
          <a:xfrm>
            <a:off x="4968875" y="933450"/>
            <a:ext cx="3857625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85725" tIns="42863" rIns="85725" bIns="42863" numCol="1" anchor="t" anchorCtr="0" compatLnSpc="1"/>
          <a:lstStyle/>
          <a:p>
            <a:endParaRPr lang="vi-VN" sz="169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Chỗ dành sẵn cho Ảnh 18"/>
          <p:cNvSpPr>
            <a:spLocks noGrp="1"/>
          </p:cNvSpPr>
          <p:nvPr>
            <p:ph type="pic" sz="quarter" idx="15" hasCustomPrompt="1"/>
          </p:nvPr>
        </p:nvSpPr>
        <p:spPr>
          <a:xfrm>
            <a:off x="5184908" y="1113023"/>
            <a:ext cx="3411050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7" name="Chỗ dành sẵn cho Văn bản 16"/>
          <p:cNvSpPr>
            <a:spLocks noGrp="1"/>
          </p:cNvSpPr>
          <p:nvPr>
            <p:ph type="body" sz="quarter" idx="14" hasCustomPrompt="1"/>
          </p:nvPr>
        </p:nvSpPr>
        <p:spPr>
          <a:xfrm>
            <a:off x="964295" y="5305425"/>
            <a:ext cx="3343275" cy="1097280"/>
          </a:xfrm>
        </p:spPr>
        <p:txBody>
          <a:bodyPr>
            <a:normAutofit/>
          </a:bodyPr>
          <a:lstStyle>
            <a:lvl1pPr marL="0" indent="0" latinLnBrk="0">
              <a:buNone/>
              <a:defRPr lang="vi-VN" sz="169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125"/>
              </a:spcBef>
              <a:buNone/>
              <a:defRPr lang="vi-VN" sz="1690"/>
            </a:lvl2pPr>
            <a:lvl3pPr marL="0" indent="0" latinLnBrk="0">
              <a:spcBef>
                <a:spcPts val="1125"/>
              </a:spcBef>
              <a:buNone/>
              <a:defRPr lang="vi-VN" sz="1690"/>
            </a:lvl3pPr>
            <a:lvl4pPr marL="0" indent="0" latinLnBrk="0">
              <a:spcBef>
                <a:spcPts val="1125"/>
              </a:spcBef>
              <a:buNone/>
              <a:defRPr lang="vi-VN" sz="1690"/>
            </a:lvl4pPr>
            <a:lvl5pPr marL="0" indent="0" latinLnBrk="0">
              <a:spcBef>
                <a:spcPts val="1125"/>
              </a:spcBef>
              <a:buNone/>
              <a:defRPr lang="vi-VN" sz="1690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20" name="Chỗ dành sẵn cho Văn bản 16"/>
          <p:cNvSpPr>
            <a:spLocks noGrp="1"/>
          </p:cNvSpPr>
          <p:nvPr>
            <p:ph type="body" sz="quarter" idx="16" hasCustomPrompt="1"/>
          </p:nvPr>
        </p:nvSpPr>
        <p:spPr>
          <a:xfrm>
            <a:off x="5218794" y="5305425"/>
            <a:ext cx="3343275" cy="1097280"/>
          </a:xfrm>
        </p:spPr>
        <p:txBody>
          <a:bodyPr>
            <a:normAutofit/>
          </a:bodyPr>
          <a:lstStyle>
            <a:lvl1pPr marL="0" indent="0" latinLnBrk="0">
              <a:buNone/>
              <a:defRPr lang="vi-VN" sz="169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125"/>
              </a:spcBef>
              <a:buNone/>
              <a:defRPr lang="vi-VN" sz="1690"/>
            </a:lvl2pPr>
            <a:lvl3pPr marL="0" indent="0" latinLnBrk="0">
              <a:spcBef>
                <a:spcPts val="1125"/>
              </a:spcBef>
              <a:buNone/>
              <a:defRPr lang="vi-VN" sz="1690"/>
            </a:lvl3pPr>
            <a:lvl4pPr marL="0" indent="0" latinLnBrk="0">
              <a:spcBef>
                <a:spcPts val="1125"/>
              </a:spcBef>
              <a:buNone/>
              <a:defRPr lang="vi-VN" sz="1690"/>
            </a:lvl4pPr>
            <a:lvl5pPr marL="0" indent="0" latinLnBrk="0">
              <a:spcBef>
                <a:spcPts val="1125"/>
              </a:spcBef>
              <a:buNone/>
              <a:defRPr lang="vi-VN" sz="1690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a 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̉nh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" y="1716"/>
            <a:ext cx="11427143" cy="6856284"/>
          </a:xfrm>
          <a:prstGeom prst="rect">
            <a:avLst/>
          </a:prstGeom>
        </p:spPr>
      </p:pic>
      <p:sp>
        <p:nvSpPr>
          <p:cNvPr id="7" name="Hình tự do 5"/>
          <p:cNvSpPr/>
          <p:nvPr/>
        </p:nvSpPr>
        <p:spPr bwMode="gray">
          <a:xfrm>
            <a:off x="714375" y="933450"/>
            <a:ext cx="5000625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85725" tIns="42863" rIns="85725" bIns="42863" numCol="1" anchor="t" anchorCtr="0" compatLnSpc="1"/>
          <a:lstStyle/>
          <a:p>
            <a:endParaRPr lang="vi-VN" sz="169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3" hasCustomPrompt="1"/>
          </p:nvPr>
        </p:nvSpPr>
        <p:spPr>
          <a:xfrm>
            <a:off x="929895" y="1113023"/>
            <a:ext cx="4569585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8" name="Hình tự do 5"/>
          <p:cNvSpPr/>
          <p:nvPr/>
        </p:nvSpPr>
        <p:spPr bwMode="gray">
          <a:xfrm>
            <a:off x="5928631" y="967316"/>
            <a:ext cx="2804008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85725" tIns="42863" rIns="85725" bIns="42863" numCol="1" anchor="t" anchorCtr="0" compatLnSpc="1"/>
          <a:lstStyle/>
          <a:p>
            <a:endParaRPr lang="vi-VN" sz="169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Chỗ dành sẵn cho Ảnh 18"/>
          <p:cNvSpPr>
            <a:spLocks noGrp="1"/>
          </p:cNvSpPr>
          <p:nvPr>
            <p:ph type="pic" sz="quarter" idx="15" hasCustomPrompt="1"/>
          </p:nvPr>
        </p:nvSpPr>
        <p:spPr>
          <a:xfrm>
            <a:off x="6099399" y="1109743"/>
            <a:ext cx="2462473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7" name="Chỗ dành sẵn cho Văn bản 16"/>
          <p:cNvSpPr>
            <a:spLocks noGrp="1"/>
          </p:cNvSpPr>
          <p:nvPr>
            <p:ph type="body" sz="quarter" idx="14" hasCustomPrompt="1"/>
          </p:nvPr>
        </p:nvSpPr>
        <p:spPr>
          <a:xfrm>
            <a:off x="964295" y="5919255"/>
            <a:ext cx="7597577" cy="497420"/>
          </a:xfrm>
        </p:spPr>
        <p:txBody>
          <a:bodyPr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15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125"/>
              </a:spcBef>
              <a:buNone/>
              <a:defRPr lang="vi-VN" sz="1690"/>
            </a:lvl2pPr>
            <a:lvl3pPr marL="0" indent="0" latinLnBrk="0">
              <a:spcBef>
                <a:spcPts val="1125"/>
              </a:spcBef>
              <a:buNone/>
              <a:defRPr lang="vi-VN" sz="1690"/>
            </a:lvl3pPr>
            <a:lvl4pPr marL="0" indent="0" latinLnBrk="0">
              <a:spcBef>
                <a:spcPts val="1125"/>
              </a:spcBef>
              <a:buNone/>
              <a:defRPr lang="vi-VN" sz="1690"/>
            </a:lvl4pPr>
            <a:lvl5pPr marL="0" indent="0" latinLnBrk="0">
              <a:spcBef>
                <a:spcPts val="1125"/>
              </a:spcBef>
              <a:buNone/>
              <a:defRPr lang="vi-VN" sz="1690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12" name="Hình tự do 5"/>
          <p:cNvSpPr/>
          <p:nvPr/>
        </p:nvSpPr>
        <p:spPr bwMode="gray">
          <a:xfrm>
            <a:off x="5928631" y="3060954"/>
            <a:ext cx="2804008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85725" tIns="42863" rIns="85725" bIns="42863" numCol="1" anchor="t" anchorCtr="0" compatLnSpc="1"/>
          <a:lstStyle/>
          <a:p>
            <a:endParaRPr lang="vi-VN" sz="169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Chỗ dành sẵn cho Ảnh 12"/>
          <p:cNvSpPr>
            <a:spLocks noGrp="1"/>
          </p:cNvSpPr>
          <p:nvPr>
            <p:ph type="pic" sz="quarter" idx="16" hasCustomPrompt="1"/>
          </p:nvPr>
        </p:nvSpPr>
        <p:spPr>
          <a:xfrm>
            <a:off x="6099399" y="3203381"/>
            <a:ext cx="2462473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964294" y="5305425"/>
            <a:ext cx="7597578" cy="579921"/>
          </a:xfrm>
        </p:spPr>
        <p:txBody>
          <a:bodyPr>
            <a:normAutofit/>
          </a:bodyPr>
          <a:lstStyle>
            <a:lvl1pPr latinLnBrk="0">
              <a:defRPr lang="vi-VN" sz="2250">
                <a:solidFill>
                  <a:schemeClr val="accent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ăm A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" y="284"/>
            <a:ext cx="11427143" cy="6859715"/>
          </a:xfrm>
          <a:prstGeom prst="rect">
            <a:avLst/>
          </a:prstGeom>
        </p:spPr>
      </p:pic>
      <p:sp>
        <p:nvSpPr>
          <p:cNvPr id="8" name="Hình tự do 5"/>
          <p:cNvSpPr/>
          <p:nvPr/>
        </p:nvSpPr>
        <p:spPr bwMode="gray">
          <a:xfrm>
            <a:off x="3921125" y="265045"/>
            <a:ext cx="4905374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85725" tIns="42863" rIns="85725" bIns="42863" numCol="1" anchor="t" anchorCtr="0" compatLnSpc="1"/>
          <a:lstStyle/>
          <a:p>
            <a:endParaRPr lang="vi-VN" sz="169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Chỗ dành sẵn cho Ảnh 8"/>
          <p:cNvSpPr>
            <a:spLocks noGrp="1"/>
          </p:cNvSpPr>
          <p:nvPr>
            <p:ph type="pic" sz="quarter" idx="13" hasCustomPrompt="1"/>
          </p:nvPr>
        </p:nvSpPr>
        <p:spPr>
          <a:xfrm>
            <a:off x="4147908" y="436316"/>
            <a:ext cx="4451807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0" name="Hình tự do 5"/>
          <p:cNvSpPr/>
          <p:nvPr/>
        </p:nvSpPr>
        <p:spPr bwMode="gray">
          <a:xfrm>
            <a:off x="765176" y="384724"/>
            <a:ext cx="2949574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85725" tIns="42863" rIns="85725" bIns="42863" numCol="1" anchor="t" anchorCtr="0" compatLnSpc="1"/>
          <a:lstStyle/>
          <a:p>
            <a:endParaRPr lang="vi-VN" sz="169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Chỗ dành sẵn cho Ảnh 10"/>
          <p:cNvSpPr>
            <a:spLocks noGrp="1"/>
          </p:cNvSpPr>
          <p:nvPr>
            <p:ph type="pic" sz="quarter" idx="15" hasCustomPrompt="1"/>
          </p:nvPr>
        </p:nvSpPr>
        <p:spPr>
          <a:xfrm>
            <a:off x="949709" y="538232"/>
            <a:ext cx="2580511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2" name="Hình tự do 5"/>
          <p:cNvSpPr/>
          <p:nvPr/>
        </p:nvSpPr>
        <p:spPr bwMode="gray">
          <a:xfrm>
            <a:off x="765176" y="2478362"/>
            <a:ext cx="2949574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85725" tIns="42863" rIns="85725" bIns="42863" numCol="1" anchor="t" anchorCtr="0" compatLnSpc="1"/>
          <a:lstStyle/>
          <a:p>
            <a:endParaRPr lang="vi-VN" sz="169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Chỗ dành sẵn cho Ảnh 12"/>
          <p:cNvSpPr>
            <a:spLocks noGrp="1"/>
          </p:cNvSpPr>
          <p:nvPr>
            <p:ph type="pic" sz="quarter" idx="16" hasCustomPrompt="1"/>
          </p:nvPr>
        </p:nvSpPr>
        <p:spPr>
          <a:xfrm>
            <a:off x="949709" y="2631870"/>
            <a:ext cx="2580511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4" name="Hình tự do 5"/>
          <p:cNvSpPr/>
          <p:nvPr/>
        </p:nvSpPr>
        <p:spPr bwMode="gray">
          <a:xfrm>
            <a:off x="765176" y="4572000"/>
            <a:ext cx="2949574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85725" tIns="42863" rIns="85725" bIns="42863" numCol="1" anchor="t" anchorCtr="0" compatLnSpc="1"/>
          <a:lstStyle/>
          <a:p>
            <a:endParaRPr lang="vi-VN" sz="169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7" hasCustomPrompt="1"/>
          </p:nvPr>
        </p:nvSpPr>
        <p:spPr>
          <a:xfrm>
            <a:off x="949709" y="4725508"/>
            <a:ext cx="2580511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20" name="Hình tự do 5"/>
          <p:cNvSpPr/>
          <p:nvPr/>
        </p:nvSpPr>
        <p:spPr bwMode="gray">
          <a:xfrm>
            <a:off x="3921125" y="3448512"/>
            <a:ext cx="4905374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85725" tIns="42863" rIns="85725" bIns="42863" numCol="1" anchor="t" anchorCtr="0" compatLnSpc="1"/>
          <a:lstStyle/>
          <a:p>
            <a:endParaRPr lang="vi-VN" sz="169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Chỗ dành sẵn cho Ảnh 20"/>
          <p:cNvSpPr>
            <a:spLocks noGrp="1"/>
          </p:cNvSpPr>
          <p:nvPr>
            <p:ph type="pic" sz="quarter" idx="18" hasCustomPrompt="1"/>
          </p:nvPr>
        </p:nvSpPr>
        <p:spPr>
          <a:xfrm>
            <a:off x="4147908" y="3619783"/>
            <a:ext cx="4451807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ề và Văn bản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C548-14FE-4E4F-A263-940A54C248A3}" type="datetime1">
              <a:rPr lang="vi-VN" smtClean="0"/>
              <a:t>21/08/2021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ăn bản và Tiêu đề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 hasCustomPrompt="1"/>
          </p:nvPr>
        </p:nvSpPr>
        <p:spPr>
          <a:xfrm>
            <a:off x="8286751" y="365125"/>
            <a:ext cx="1714499" cy="4940300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>
          <a:xfrm>
            <a:off x="1428750" y="365125"/>
            <a:ext cx="6429375" cy="4940300"/>
          </a:xfrm>
        </p:spPr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9EE30-883E-4C68-B7FA-C27C015832CB}" type="datetime1">
              <a:rPr lang="vi-VN" smtClean="0"/>
              <a:t>21/08/2021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rang chiếu Tiêu đề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998638" y="304800"/>
            <a:ext cx="6648151" cy="2793906"/>
          </a:xfrm>
        </p:spPr>
        <p:txBody>
          <a:bodyPr rtlCol="0" anchor="b">
            <a:normAutofit/>
          </a:bodyPr>
          <a:lstStyle>
            <a:lvl1pPr algn="l">
              <a:lnSpc>
                <a:spcPct val="80000"/>
              </a:lnSpc>
              <a:defRPr sz="6190"/>
            </a:lvl1pPr>
          </a:lstStyle>
          <a:p>
            <a:pPr rtl="0"/>
            <a:r>
              <a:rPr lang="vi-VN" noProof="0" dirty="0"/>
              <a:t>Bấm để sửa kiểu tiêu đề Bản cái</a:t>
            </a:r>
          </a:p>
        </p:txBody>
      </p:sp>
      <p:sp>
        <p:nvSpPr>
          <p:cNvPr id="3" name="Phụ đề 2"/>
          <p:cNvSpPr>
            <a:spLocks noGrp="1"/>
          </p:cNvSpPr>
          <p:nvPr>
            <p:ph type="subTitle" idx="1" hasCustomPrompt="1"/>
          </p:nvPr>
        </p:nvSpPr>
        <p:spPr>
          <a:xfrm>
            <a:off x="998638" y="3108804"/>
            <a:ext cx="6648151" cy="838200"/>
          </a:xfrm>
        </p:spPr>
        <p:txBody>
          <a:bodyPr rtlCol="0"/>
          <a:lstStyle>
            <a:lvl1pPr marL="0" indent="0" algn="l">
              <a:spcBef>
                <a:spcPts val="0"/>
              </a:spcBef>
              <a:buNone/>
              <a:defRPr sz="2250">
                <a:solidFill>
                  <a:schemeClr val="accent2"/>
                </a:solidFill>
              </a:defRPr>
            </a:lvl1pPr>
            <a:lvl2pPr marL="428625" indent="0" algn="ctr">
              <a:buNone/>
              <a:defRPr sz="1875"/>
            </a:lvl2pPr>
            <a:lvl3pPr marL="857250" indent="0" algn="ctr">
              <a:buNone/>
              <a:defRPr sz="1690"/>
            </a:lvl3pPr>
            <a:lvl4pPr marL="1285875" indent="0" algn="ctr">
              <a:buNone/>
              <a:defRPr sz="1500"/>
            </a:lvl4pPr>
            <a:lvl5pPr marL="1714500" indent="0" algn="ctr">
              <a:buNone/>
              <a:defRPr sz="1500"/>
            </a:lvl5pPr>
            <a:lvl6pPr marL="2143125" indent="0" algn="ctr">
              <a:buNone/>
              <a:defRPr sz="1500"/>
            </a:lvl6pPr>
            <a:lvl7pPr marL="2571750" indent="0" algn="ctr">
              <a:buNone/>
              <a:defRPr sz="1500"/>
            </a:lvl7pPr>
            <a:lvl8pPr marL="3000375" indent="0" algn="ctr">
              <a:buNone/>
              <a:defRPr sz="1500"/>
            </a:lvl8pPr>
            <a:lvl9pPr marL="3429000" indent="0" algn="ctr">
              <a:buNone/>
              <a:defRPr sz="1500"/>
            </a:lvl9pPr>
          </a:lstStyle>
          <a:p>
            <a:pPr rtl="0"/>
            <a:r>
              <a:rPr lang="vi-VN" noProof="0" dirty="0" err="1"/>
              <a:t>Bấm</a:t>
            </a:r>
            <a:r>
              <a:rPr lang="vi-VN" noProof="0" dirty="0"/>
              <a:t> </a:t>
            </a:r>
            <a:r>
              <a:rPr lang="vi-VN" noProof="0" dirty="0" err="1"/>
              <a:t>để</a:t>
            </a:r>
            <a:r>
              <a:rPr lang="vi-VN" noProof="0" dirty="0"/>
              <a:t> </a:t>
            </a:r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</a:t>
            </a:r>
            <a:r>
              <a:rPr lang="vi-VN" noProof="0" dirty="0" err="1"/>
              <a:t>phụ</a:t>
            </a:r>
            <a:r>
              <a:rPr lang="vi-VN" noProof="0" dirty="0"/>
              <a:t> </a:t>
            </a:r>
            <a:r>
              <a:rPr lang="vi-VN" noProof="0" dirty="0" err="1"/>
              <a:t>đề</a:t>
            </a:r>
            <a:r>
              <a:rPr lang="vi-VN" noProof="0" dirty="0"/>
              <a:t> </a:t>
            </a:r>
            <a:r>
              <a:rPr lang="vi-VN" noProof="0" dirty="0" err="1"/>
              <a:t>của</a:t>
            </a:r>
            <a:r>
              <a:rPr lang="vi-VN" noProof="0" dirty="0"/>
              <a:t>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cái</a:t>
            </a:r>
            <a:endParaRPr lang="vi-VN" noProof="0" dirty="0"/>
          </a:p>
        </p:txBody>
      </p:sp>
      <p:sp>
        <p:nvSpPr>
          <p:cNvPr id="8" name="Chỗ dành sẵn cho Ngày tháng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160A937-CCB1-4E1C-B936-FD9CD2E337BB}" type="datetime1">
              <a:rPr lang="vi-VN" noProof="0" smtClean="0"/>
              <a:t>21/08/2021</a:t>
            </a:fld>
            <a:endParaRPr lang="vi-VN" noProof="0" dirty="0"/>
          </a:p>
        </p:txBody>
      </p:sp>
      <p:sp>
        <p:nvSpPr>
          <p:cNvPr id="9" name="Chỗ dành sẵn cho Chân trang 8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 dirty="0"/>
          </a:p>
        </p:txBody>
      </p:sp>
      <p:sp>
        <p:nvSpPr>
          <p:cNvPr id="10" name="Chỗ dành sẵn cho Số Trang chiếu 9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 noProof="0"/>
              <a:t>‹#›</a:t>
            </a:fld>
            <a:endParaRPr lang="vi-VN" noProof="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3" name="Chỗ dành sẵn cho Nội dung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/>
          <a:p>
            <a:pPr lvl="0" rtl="0"/>
            <a:r>
              <a:rPr lang="vi-VN"/>
              <a:t>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8C3A219-E93E-4A57-8AB8-4746A4C196E5}" type="datetime1">
              <a:rPr lang="vi-VN" smtClean="0"/>
              <a:t>21/08/2021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êu đề của Mục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4856263" y="1600201"/>
            <a:ext cx="6000751" cy="2486025"/>
          </a:xfrm>
        </p:spPr>
        <p:txBody>
          <a:bodyPr rtlCol="0" anchor="b">
            <a:normAutofit/>
          </a:bodyPr>
          <a:lstStyle>
            <a:lvl1pPr>
              <a:defRPr sz="4875"/>
            </a:lvl1pPr>
          </a:lstStyle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 hasCustomPrompt="1"/>
          </p:nvPr>
        </p:nvSpPr>
        <p:spPr>
          <a:xfrm>
            <a:off x="4856261" y="4105029"/>
            <a:ext cx="6000751" cy="914400"/>
          </a:xfrm>
        </p:spPr>
        <p:txBody>
          <a:bodyPr rtlCol="0">
            <a:normAutofit/>
          </a:bodyPr>
          <a:lstStyle>
            <a:lvl1pPr marL="0" indent="0">
              <a:buNone/>
              <a:defRPr sz="1875">
                <a:solidFill>
                  <a:schemeClr val="accent2"/>
                </a:solidFill>
              </a:defRPr>
            </a:lvl1pPr>
            <a:lvl2pPr marL="428625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2pPr>
            <a:lvl3pPr marL="857250" indent="0">
              <a:buNone/>
              <a:defRPr sz="1690">
                <a:solidFill>
                  <a:schemeClr val="tx1">
                    <a:tint val="75000"/>
                  </a:schemeClr>
                </a:solidFill>
              </a:defRPr>
            </a:lvl3pPr>
            <a:lvl4pPr marL="128587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7145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14312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5717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00037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4290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vi-VN"/>
              <a:t>Chỉnh sửa kiểu văn bản của Bản cái</a:t>
            </a:r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19677E3-5E68-4C16-8BBB-55F20A1A8FB6}" type="datetime1">
              <a:rPr lang="vi-VN" smtClean="0"/>
              <a:t>21/08/2021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2891" y="4406901"/>
            <a:ext cx="97155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891" y="2906713"/>
            <a:ext cx="97155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8/21/2021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noProof="0" dirty="0"/>
              <a:t>Bấm để sửa kiểu tiêu đề Bản cái</a:t>
            </a:r>
          </a:p>
        </p:txBody>
      </p:sp>
      <p:sp>
        <p:nvSpPr>
          <p:cNvPr id="3" name="Chỗ dành sẵn cho Nội dung 2"/>
          <p:cNvSpPr>
            <a:spLocks noGrp="1"/>
          </p:cNvSpPr>
          <p:nvPr>
            <p:ph sz="half" idx="1" hasCustomPrompt="1"/>
          </p:nvPr>
        </p:nvSpPr>
        <p:spPr>
          <a:xfrm>
            <a:off x="2070200" y="1600200"/>
            <a:ext cx="4286250" cy="4114800"/>
          </a:xfrm>
        </p:spPr>
        <p:txBody>
          <a:bodyPr rtlCol="0"/>
          <a:lstStyle/>
          <a:p>
            <a:pPr lvl="0" rtl="0"/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văn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của</a:t>
            </a:r>
            <a:r>
              <a:rPr lang="vi-VN" noProof="0" dirty="0"/>
              <a:t>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cái</a:t>
            </a:r>
            <a:endParaRPr lang="vi-VN" noProof="0" dirty="0"/>
          </a:p>
          <a:p>
            <a:pPr lvl="1" rtl="0"/>
            <a:r>
              <a:rPr lang="vi-VN" noProof="0" dirty="0" err="1"/>
              <a:t>Mức</a:t>
            </a:r>
            <a:r>
              <a:rPr lang="vi-VN" noProof="0" dirty="0"/>
              <a:t> hai</a:t>
            </a:r>
          </a:p>
          <a:p>
            <a:pPr lvl="2" rtl="0"/>
            <a:r>
              <a:rPr lang="vi-VN" noProof="0" dirty="0" err="1"/>
              <a:t>Mức</a:t>
            </a:r>
            <a:r>
              <a:rPr lang="vi-VN" noProof="0" dirty="0"/>
              <a:t> ba</a:t>
            </a:r>
          </a:p>
          <a:p>
            <a:pPr lvl="3" rtl="0"/>
            <a:r>
              <a:rPr lang="vi-VN" noProof="0" dirty="0" err="1"/>
              <a:t>Mức</a:t>
            </a:r>
            <a:r>
              <a:rPr lang="vi-VN" noProof="0" dirty="0"/>
              <a:t> </a:t>
            </a:r>
            <a:r>
              <a:rPr lang="vi-VN" noProof="0" dirty="0" err="1"/>
              <a:t>bốn</a:t>
            </a:r>
            <a:endParaRPr lang="vi-VN" noProof="0" dirty="0"/>
          </a:p>
          <a:p>
            <a:pPr lvl="4" rtl="0"/>
            <a:r>
              <a:rPr lang="vi-VN" noProof="0" dirty="0" err="1"/>
              <a:t>Mức</a:t>
            </a:r>
            <a:r>
              <a:rPr lang="vi-VN" noProof="0" dirty="0"/>
              <a:t> năm</a:t>
            </a:r>
          </a:p>
        </p:txBody>
      </p:sp>
      <p:sp>
        <p:nvSpPr>
          <p:cNvPr id="4" name="Chỗ dành sẵn cho Nội dung 3"/>
          <p:cNvSpPr>
            <a:spLocks noGrp="1"/>
          </p:cNvSpPr>
          <p:nvPr>
            <p:ph sz="half" idx="2" hasCustomPrompt="1"/>
          </p:nvPr>
        </p:nvSpPr>
        <p:spPr>
          <a:xfrm>
            <a:off x="6570762" y="1600200"/>
            <a:ext cx="4286250" cy="4114800"/>
          </a:xfrm>
        </p:spPr>
        <p:txBody>
          <a:bodyPr rtlCol="0"/>
          <a:lstStyle/>
          <a:p>
            <a:pPr lvl="0" rtl="0"/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văn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của</a:t>
            </a:r>
            <a:r>
              <a:rPr lang="vi-VN" noProof="0" dirty="0"/>
              <a:t>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cái</a:t>
            </a:r>
            <a:endParaRPr lang="vi-VN" noProof="0" dirty="0"/>
          </a:p>
          <a:p>
            <a:pPr lvl="1" rtl="0"/>
            <a:r>
              <a:rPr lang="vi-VN" noProof="0" dirty="0" err="1"/>
              <a:t>Mức</a:t>
            </a:r>
            <a:r>
              <a:rPr lang="vi-VN" noProof="0" dirty="0"/>
              <a:t> hai</a:t>
            </a:r>
          </a:p>
          <a:p>
            <a:pPr lvl="2" rtl="0"/>
            <a:r>
              <a:rPr lang="vi-VN" noProof="0" dirty="0" err="1"/>
              <a:t>Mức</a:t>
            </a:r>
            <a:r>
              <a:rPr lang="vi-VN" noProof="0" dirty="0"/>
              <a:t> ba</a:t>
            </a:r>
          </a:p>
          <a:p>
            <a:pPr lvl="3" rtl="0"/>
            <a:r>
              <a:rPr lang="vi-VN" noProof="0" dirty="0" err="1"/>
              <a:t>Mức</a:t>
            </a:r>
            <a:r>
              <a:rPr lang="vi-VN" noProof="0" dirty="0"/>
              <a:t> </a:t>
            </a:r>
            <a:r>
              <a:rPr lang="vi-VN" noProof="0" dirty="0" err="1"/>
              <a:t>bốn</a:t>
            </a:r>
            <a:endParaRPr lang="vi-VN" noProof="0" dirty="0"/>
          </a:p>
          <a:p>
            <a:pPr lvl="4" rtl="0"/>
            <a:r>
              <a:rPr lang="vi-VN" noProof="0" dirty="0" err="1"/>
              <a:t>Mức</a:t>
            </a:r>
            <a:r>
              <a:rPr lang="vi-VN" noProof="0" dirty="0"/>
              <a:t> năm</a:t>
            </a:r>
          </a:p>
        </p:txBody>
      </p:sp>
      <p:sp>
        <p:nvSpPr>
          <p:cNvPr id="5" name="Chỗ dành sẵn cho Ngà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AD27773-524D-45C8-A1FA-602C14602A3B}" type="datetime1">
              <a:rPr lang="vi-VN" noProof="0" smtClean="0"/>
              <a:t>21/08/2021</a:t>
            </a:fld>
            <a:endParaRPr lang="vi-VN" noProof="0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 dirty="0"/>
          </a:p>
        </p:txBody>
      </p:sp>
      <p:sp>
        <p:nvSpPr>
          <p:cNvPr id="7" name="Chỗ dành sẵn cho Số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 noProof="0"/>
              <a:t>‹#›</a:t>
            </a:fld>
            <a:endParaRPr lang="vi-VN" noProof="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 hasCustomPrompt="1"/>
          </p:nvPr>
        </p:nvSpPr>
        <p:spPr>
          <a:xfrm>
            <a:off x="2070200" y="1600200"/>
            <a:ext cx="4286250" cy="823912"/>
          </a:xfrm>
        </p:spPr>
        <p:txBody>
          <a:bodyPr rtlCol="0" anchor="ctr">
            <a:noAutofit/>
          </a:bodyPr>
          <a:lstStyle>
            <a:lvl1pPr marL="0" indent="0">
              <a:spcBef>
                <a:spcPts val="0"/>
              </a:spcBef>
              <a:buNone/>
              <a:defRPr sz="1970" b="0">
                <a:solidFill>
                  <a:schemeClr val="accent2"/>
                </a:solidFill>
              </a:defRPr>
            </a:lvl1pPr>
            <a:lvl2pPr marL="428625" indent="0">
              <a:buNone/>
              <a:defRPr sz="1875" b="1"/>
            </a:lvl2pPr>
            <a:lvl3pPr marL="857250" indent="0">
              <a:buNone/>
              <a:defRPr sz="1690" b="1"/>
            </a:lvl3pPr>
            <a:lvl4pPr marL="1285875" indent="0">
              <a:buNone/>
              <a:defRPr sz="1500" b="1"/>
            </a:lvl4pPr>
            <a:lvl5pPr marL="1714500" indent="0">
              <a:buNone/>
              <a:defRPr sz="1500" b="1"/>
            </a:lvl5pPr>
            <a:lvl6pPr marL="2143125" indent="0">
              <a:buNone/>
              <a:defRPr sz="1500" b="1"/>
            </a:lvl6pPr>
            <a:lvl7pPr marL="2571750" indent="0">
              <a:buNone/>
              <a:defRPr sz="1500" b="1"/>
            </a:lvl7pPr>
            <a:lvl8pPr marL="3000375" indent="0">
              <a:buNone/>
              <a:defRPr sz="1500" b="1"/>
            </a:lvl8pPr>
            <a:lvl9pPr marL="3429000" indent="0">
              <a:buNone/>
              <a:defRPr sz="1500" b="1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</p:txBody>
      </p:sp>
      <p:sp>
        <p:nvSpPr>
          <p:cNvPr id="4" name="Chỗ dành sẵn cho Nội dung 3"/>
          <p:cNvSpPr>
            <a:spLocks noGrp="1"/>
          </p:cNvSpPr>
          <p:nvPr>
            <p:ph sz="half" idx="2" hasCustomPrompt="1"/>
          </p:nvPr>
        </p:nvSpPr>
        <p:spPr>
          <a:xfrm>
            <a:off x="2070200" y="2505075"/>
            <a:ext cx="4286250" cy="3337560"/>
          </a:xfrm>
        </p:spPr>
        <p:txBody>
          <a:bodyPr rtlCol="0"/>
          <a:lstStyle/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  <a:p>
            <a:pPr lvl="1" rtl="0"/>
            <a:r>
              <a:rPr lang="vi-VN" dirty="0" err="1"/>
              <a:t>Mức</a:t>
            </a:r>
            <a:r>
              <a:rPr lang="vi-VN" dirty="0"/>
              <a:t> hai</a:t>
            </a:r>
          </a:p>
          <a:p>
            <a:pPr lvl="2" rtl="0"/>
            <a:r>
              <a:rPr lang="vi-VN" dirty="0" err="1"/>
              <a:t>Mức</a:t>
            </a:r>
            <a:r>
              <a:rPr lang="vi-VN" dirty="0"/>
              <a:t> ba</a:t>
            </a:r>
          </a:p>
          <a:p>
            <a:pPr lvl="3" rtl="0"/>
            <a:r>
              <a:rPr lang="vi-VN" dirty="0" err="1"/>
              <a:t>Mức</a:t>
            </a:r>
            <a:r>
              <a:rPr lang="vi-VN" dirty="0"/>
              <a:t> </a:t>
            </a:r>
            <a:r>
              <a:rPr lang="vi-VN" dirty="0" err="1"/>
              <a:t>bốn</a:t>
            </a:r>
            <a:endParaRPr lang="vi-VN" dirty="0"/>
          </a:p>
          <a:p>
            <a:pPr lvl="4" rtl="0"/>
            <a:r>
              <a:rPr lang="vi-VN" dirty="0" err="1"/>
              <a:t>Mức</a:t>
            </a:r>
            <a:r>
              <a:rPr lang="vi-VN" dirty="0"/>
              <a:t> năm</a:t>
            </a:r>
          </a:p>
        </p:txBody>
      </p:sp>
      <p:sp>
        <p:nvSpPr>
          <p:cNvPr id="5" name="Chỗ dành sẵ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6570762" y="1600200"/>
            <a:ext cx="4286250" cy="823912"/>
          </a:xfrm>
        </p:spPr>
        <p:txBody>
          <a:bodyPr rtlCol="0" anchor="ctr">
            <a:noAutofit/>
          </a:bodyPr>
          <a:lstStyle>
            <a:lvl1pPr marL="0" indent="0">
              <a:spcBef>
                <a:spcPts val="0"/>
              </a:spcBef>
              <a:buNone/>
              <a:defRPr sz="1970" b="0">
                <a:solidFill>
                  <a:schemeClr val="accent2"/>
                </a:solidFill>
              </a:defRPr>
            </a:lvl1pPr>
            <a:lvl2pPr marL="428625" indent="0">
              <a:buNone/>
              <a:defRPr sz="1875" b="1"/>
            </a:lvl2pPr>
            <a:lvl3pPr marL="857250" indent="0">
              <a:buNone/>
              <a:defRPr sz="1690" b="1"/>
            </a:lvl3pPr>
            <a:lvl4pPr marL="1285875" indent="0">
              <a:buNone/>
              <a:defRPr sz="1500" b="1"/>
            </a:lvl4pPr>
            <a:lvl5pPr marL="1714500" indent="0">
              <a:buNone/>
              <a:defRPr sz="1500" b="1"/>
            </a:lvl5pPr>
            <a:lvl6pPr marL="2143125" indent="0">
              <a:buNone/>
              <a:defRPr sz="1500" b="1"/>
            </a:lvl6pPr>
            <a:lvl7pPr marL="2571750" indent="0">
              <a:buNone/>
              <a:defRPr sz="1500" b="1"/>
            </a:lvl7pPr>
            <a:lvl8pPr marL="3000375" indent="0">
              <a:buNone/>
              <a:defRPr sz="1500" b="1"/>
            </a:lvl8pPr>
            <a:lvl9pPr marL="3429000" indent="0">
              <a:buNone/>
              <a:defRPr sz="1500" b="1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</p:txBody>
      </p:sp>
      <p:sp>
        <p:nvSpPr>
          <p:cNvPr id="6" name="Chỗ dành sẵ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6570762" y="2505075"/>
            <a:ext cx="4286250" cy="3337560"/>
          </a:xfrm>
        </p:spPr>
        <p:txBody>
          <a:bodyPr rtlCol="0"/>
          <a:lstStyle/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  <a:p>
            <a:pPr lvl="1" rtl="0"/>
            <a:r>
              <a:rPr lang="vi-VN" dirty="0" err="1"/>
              <a:t>Mức</a:t>
            </a:r>
            <a:r>
              <a:rPr lang="vi-VN" dirty="0"/>
              <a:t> hai</a:t>
            </a:r>
          </a:p>
          <a:p>
            <a:pPr lvl="2" rtl="0"/>
            <a:r>
              <a:rPr lang="vi-VN" dirty="0" err="1"/>
              <a:t>Mức</a:t>
            </a:r>
            <a:r>
              <a:rPr lang="vi-VN" dirty="0"/>
              <a:t> ba</a:t>
            </a:r>
          </a:p>
          <a:p>
            <a:pPr lvl="3" rtl="0"/>
            <a:r>
              <a:rPr lang="vi-VN" dirty="0" err="1"/>
              <a:t>Mức</a:t>
            </a:r>
            <a:r>
              <a:rPr lang="vi-VN" dirty="0"/>
              <a:t> </a:t>
            </a:r>
            <a:r>
              <a:rPr lang="vi-VN" dirty="0" err="1"/>
              <a:t>bốn</a:t>
            </a:r>
            <a:endParaRPr lang="vi-VN" dirty="0"/>
          </a:p>
          <a:p>
            <a:pPr lvl="4" rtl="0"/>
            <a:r>
              <a:rPr lang="vi-VN" dirty="0" err="1"/>
              <a:t>Mức</a:t>
            </a:r>
            <a:r>
              <a:rPr lang="vi-VN" dirty="0"/>
              <a:t> năm</a:t>
            </a:r>
          </a:p>
        </p:txBody>
      </p:sp>
      <p:sp>
        <p:nvSpPr>
          <p:cNvPr id="7" name="Chỗ dành sẵn cho Ngày tháng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80A089F-08F3-472C-992E-D6619EBCE691}" type="datetime1">
              <a:rPr lang="vi-VN" smtClean="0"/>
              <a:t>21/08/2021</a:t>
            </a:fld>
            <a:endParaRPr lang="vi-VN" dirty="0"/>
          </a:p>
        </p:txBody>
      </p:sp>
      <p:sp>
        <p:nvSpPr>
          <p:cNvPr id="8" name="Chỗ dành sẵn cho Chân trang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9" name="Chỗ dành sẵn cho Số Trang chiế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3" name="Chỗ dành sẵn cho Ngày tháng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8092662-6564-412C-9392-266C7F9E7420}" type="datetime1">
              <a:rPr lang="vi-VN" smtClean="0"/>
              <a:t>21/08/2021</a:t>
            </a:fld>
            <a:endParaRPr lang="vi-VN" dirty="0"/>
          </a:p>
        </p:txBody>
      </p:sp>
      <p:sp>
        <p:nvSpPr>
          <p:cNvPr id="4" name="Chỗ dành sẵn cho Chân trang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5" name="Chỗ dành sẵn cho Số Trang chiế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ỗ dành sẵn cho Ngày tháng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DCFBD34-5AE3-4C91-B13A-0044E6640D70}" type="datetime1">
              <a:rPr lang="vi-VN" smtClean="0"/>
              <a:t>21/08/2021</a:t>
            </a:fld>
            <a:endParaRPr lang="vi-VN" dirty="0"/>
          </a:p>
        </p:txBody>
      </p:sp>
      <p:sp>
        <p:nvSpPr>
          <p:cNvPr id="3" name="Chỗ dành sẵn cho Chân trang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4" name="Chỗ dành sẵn cho Số Trang chiế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có Chú thích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285262" y="2277477"/>
            <a:ext cx="2571751" cy="2322178"/>
          </a:xfrm>
        </p:spPr>
        <p:txBody>
          <a:bodyPr rtlCol="0" anchor="b">
            <a:normAutofit/>
          </a:bodyPr>
          <a:lstStyle>
            <a:lvl1pPr>
              <a:defRPr sz="2440">
                <a:solidFill>
                  <a:schemeClr val="accent2"/>
                </a:solidFill>
              </a:defRPr>
            </a:lvl1pPr>
          </a:lstStyle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3" name="Chỗ dành sẵn cho Nội dung 2"/>
          <p:cNvSpPr>
            <a:spLocks noGrp="1"/>
          </p:cNvSpPr>
          <p:nvPr>
            <p:ph idx="1" hasCustomPrompt="1"/>
          </p:nvPr>
        </p:nvSpPr>
        <p:spPr>
          <a:xfrm>
            <a:off x="1212950" y="533400"/>
            <a:ext cx="6429375" cy="4800600"/>
          </a:xfrm>
        </p:spPr>
        <p:txBody>
          <a:bodyPr rtlCol="0">
            <a:normAutofit/>
          </a:bodyPr>
          <a:lstStyle>
            <a:lvl1pPr>
              <a:defRPr sz="2250"/>
            </a:lvl1pPr>
            <a:lvl2pPr>
              <a:defRPr sz="1875"/>
            </a:lvl2pPr>
            <a:lvl3pPr>
              <a:defRPr sz="1690"/>
            </a:lvl3pPr>
            <a:lvl4pPr>
              <a:defRPr sz="1500"/>
            </a:lvl4pPr>
            <a:lvl5pPr>
              <a:defRPr sz="1315"/>
            </a:lvl5pPr>
            <a:lvl6pPr>
              <a:defRPr sz="1315"/>
            </a:lvl6pPr>
            <a:lvl7pPr>
              <a:defRPr sz="1315"/>
            </a:lvl7pPr>
            <a:lvl8pPr>
              <a:defRPr sz="1315"/>
            </a:lvl8pPr>
            <a:lvl9pPr>
              <a:defRPr sz="1315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  <a:p>
            <a:pPr lvl="1" rtl="0"/>
            <a:r>
              <a:rPr lang="vi-VN" dirty="0" err="1"/>
              <a:t>Mức</a:t>
            </a:r>
            <a:r>
              <a:rPr lang="vi-VN" dirty="0"/>
              <a:t> hai</a:t>
            </a:r>
          </a:p>
          <a:p>
            <a:pPr lvl="2" rtl="0"/>
            <a:r>
              <a:rPr lang="vi-VN" dirty="0" err="1"/>
              <a:t>Mức</a:t>
            </a:r>
            <a:r>
              <a:rPr lang="vi-VN" dirty="0"/>
              <a:t> ba</a:t>
            </a:r>
          </a:p>
          <a:p>
            <a:pPr lvl="3" rtl="0"/>
            <a:r>
              <a:rPr lang="vi-VN" dirty="0" err="1"/>
              <a:t>Mức</a:t>
            </a:r>
            <a:r>
              <a:rPr lang="vi-VN" dirty="0"/>
              <a:t> </a:t>
            </a:r>
            <a:r>
              <a:rPr lang="vi-VN" dirty="0" err="1"/>
              <a:t>bốn</a:t>
            </a:r>
            <a:endParaRPr lang="vi-VN" dirty="0"/>
          </a:p>
          <a:p>
            <a:pPr lvl="4" rtl="0"/>
            <a:r>
              <a:rPr lang="vi-VN" dirty="0" err="1"/>
              <a:t>Mức</a:t>
            </a:r>
            <a:r>
              <a:rPr lang="vi-VN" dirty="0"/>
              <a:t> năm</a:t>
            </a:r>
          </a:p>
        </p:txBody>
      </p:sp>
      <p:sp>
        <p:nvSpPr>
          <p:cNvPr id="4" name="Chỗ dành sẵ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8285263" y="4583188"/>
            <a:ext cx="2571750" cy="1131813"/>
          </a:xfrm>
        </p:spPr>
        <p:txBody>
          <a:bodyPr rtlCol="0">
            <a:normAutofit/>
          </a:bodyPr>
          <a:lstStyle>
            <a:lvl1pPr marL="0" indent="0">
              <a:spcBef>
                <a:spcPts val="940"/>
              </a:spcBef>
              <a:buNone/>
              <a:defRPr sz="1315"/>
            </a:lvl1pPr>
            <a:lvl2pPr marL="428625" indent="0">
              <a:buNone/>
              <a:defRPr sz="1315"/>
            </a:lvl2pPr>
            <a:lvl3pPr marL="857250" indent="0">
              <a:buNone/>
              <a:defRPr sz="1125"/>
            </a:lvl3pPr>
            <a:lvl4pPr marL="1285875" indent="0">
              <a:buNone/>
              <a:defRPr sz="940"/>
            </a:lvl4pPr>
            <a:lvl5pPr marL="1714500" indent="0">
              <a:buNone/>
              <a:defRPr sz="940"/>
            </a:lvl5pPr>
            <a:lvl6pPr marL="2143125" indent="0">
              <a:buNone/>
              <a:defRPr sz="940"/>
            </a:lvl6pPr>
            <a:lvl7pPr marL="2571750" indent="0">
              <a:buNone/>
              <a:defRPr sz="940"/>
            </a:lvl7pPr>
            <a:lvl8pPr marL="3000375" indent="0">
              <a:buNone/>
              <a:defRPr sz="940"/>
            </a:lvl8pPr>
            <a:lvl9pPr marL="3429000" indent="0">
              <a:buNone/>
              <a:defRPr sz="940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</p:txBody>
      </p:sp>
      <p:sp>
        <p:nvSpPr>
          <p:cNvPr id="5" name="Chỗ dành sẵn cho Ngà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9AB1D4A-8458-4CC2-8BA4-421667826001}" type="datetime1">
              <a:rPr lang="vi-VN" smtClean="0"/>
              <a:t>21/08/2021</a:t>
            </a:fld>
            <a:endParaRPr lang="vi-VN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7" name="Chỗ dành sẵn cho Số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có Chú thích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285262" y="2277477"/>
            <a:ext cx="2571751" cy="2322178"/>
          </a:xfrm>
        </p:spPr>
        <p:txBody>
          <a:bodyPr rtlCol="0" anchor="b">
            <a:normAutofit/>
          </a:bodyPr>
          <a:lstStyle>
            <a:lvl1pPr>
              <a:defRPr sz="2440">
                <a:solidFill>
                  <a:schemeClr val="accent2"/>
                </a:solidFill>
              </a:defRPr>
            </a:lvl1pPr>
          </a:lstStyle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8" name="Hình chữ nhật Góc tròn 7"/>
          <p:cNvSpPr/>
          <p:nvPr/>
        </p:nvSpPr>
        <p:spPr>
          <a:xfrm>
            <a:off x="1212949" y="533400"/>
            <a:ext cx="6429376" cy="4800600"/>
          </a:xfrm>
          <a:prstGeom prst="roundRect">
            <a:avLst>
              <a:gd name="adj" fmla="val 4409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vi-VN" sz="1690" dirty="0"/>
          </a:p>
        </p:txBody>
      </p:sp>
      <p:sp>
        <p:nvSpPr>
          <p:cNvPr id="3" name="Chỗ dành sẵn cho Ảnh 2" title="Chỗ dành sẵn trống để thêm một hình ảnh. Bấm vào chỗ dành sẵn, rồi chọn hình ảnh mà bạn muốn thêm"/>
          <p:cNvSpPr>
            <a:spLocks noGrp="1"/>
          </p:cNvSpPr>
          <p:nvPr>
            <p:ph type="pic" idx="1" hasCustomPrompt="1"/>
          </p:nvPr>
        </p:nvSpPr>
        <p:spPr>
          <a:xfrm>
            <a:off x="1320105" y="647700"/>
            <a:ext cx="6215063" cy="4572000"/>
          </a:xfrm>
          <a:prstGeom prst="roundRect">
            <a:avLst>
              <a:gd name="adj" fmla="val 3725"/>
            </a:avLst>
          </a:prstGeom>
        </p:spPr>
        <p:txBody>
          <a:bodyPr tIns="914400" rtlCol="0">
            <a:normAutofit/>
          </a:bodyPr>
          <a:lstStyle>
            <a:lvl1pPr marL="0" indent="0" algn="ctr">
              <a:buNone/>
              <a:defRPr sz="2250"/>
            </a:lvl1pPr>
            <a:lvl2pPr marL="428625" indent="0">
              <a:buNone/>
              <a:defRPr sz="2625"/>
            </a:lvl2pPr>
            <a:lvl3pPr marL="857250" indent="0">
              <a:buNone/>
              <a:defRPr sz="2250"/>
            </a:lvl3pPr>
            <a:lvl4pPr marL="1285875" indent="0">
              <a:buNone/>
              <a:defRPr sz="1875"/>
            </a:lvl4pPr>
            <a:lvl5pPr marL="1714500" indent="0">
              <a:buNone/>
              <a:defRPr sz="1875"/>
            </a:lvl5pPr>
            <a:lvl6pPr marL="2143125" indent="0">
              <a:buNone/>
              <a:defRPr sz="1875"/>
            </a:lvl6pPr>
            <a:lvl7pPr marL="2571750" indent="0">
              <a:buNone/>
              <a:defRPr sz="1875"/>
            </a:lvl7pPr>
            <a:lvl8pPr marL="3000375" indent="0">
              <a:buNone/>
              <a:defRPr sz="1875"/>
            </a:lvl8pPr>
            <a:lvl9pPr marL="3429000" indent="0">
              <a:buNone/>
              <a:defRPr sz="1875"/>
            </a:lvl9pPr>
          </a:lstStyle>
          <a:p>
            <a:pPr rtl="0"/>
            <a:r>
              <a:rPr lang="vi-VN" dirty="0"/>
              <a:t>Bấm biểu tượng để thêm hình ảnh</a:t>
            </a:r>
          </a:p>
        </p:txBody>
      </p:sp>
      <p:sp>
        <p:nvSpPr>
          <p:cNvPr id="4" name="Chỗ dành sẵ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8285263" y="4583188"/>
            <a:ext cx="2571750" cy="1131813"/>
          </a:xfrm>
        </p:spPr>
        <p:txBody>
          <a:bodyPr rtlCol="0">
            <a:normAutofit/>
          </a:bodyPr>
          <a:lstStyle>
            <a:lvl1pPr marL="0" indent="0">
              <a:spcBef>
                <a:spcPts val="940"/>
              </a:spcBef>
              <a:buNone/>
              <a:defRPr sz="1315"/>
            </a:lvl1pPr>
            <a:lvl2pPr marL="428625" indent="0">
              <a:buNone/>
              <a:defRPr sz="1315"/>
            </a:lvl2pPr>
            <a:lvl3pPr marL="857250" indent="0">
              <a:buNone/>
              <a:defRPr sz="1125"/>
            </a:lvl3pPr>
            <a:lvl4pPr marL="1285875" indent="0">
              <a:buNone/>
              <a:defRPr sz="940"/>
            </a:lvl4pPr>
            <a:lvl5pPr marL="1714500" indent="0">
              <a:buNone/>
              <a:defRPr sz="940"/>
            </a:lvl5pPr>
            <a:lvl6pPr marL="2143125" indent="0">
              <a:buNone/>
              <a:defRPr sz="940"/>
            </a:lvl6pPr>
            <a:lvl7pPr marL="2571750" indent="0">
              <a:buNone/>
              <a:defRPr sz="940"/>
            </a:lvl7pPr>
            <a:lvl8pPr marL="3000375" indent="0">
              <a:buNone/>
              <a:defRPr sz="940"/>
            </a:lvl8pPr>
            <a:lvl9pPr marL="3429000" indent="0">
              <a:buNone/>
              <a:defRPr sz="940"/>
            </a:lvl9pPr>
          </a:lstStyle>
          <a:p>
            <a:pPr lvl="0" rtl="0"/>
            <a:r>
              <a:rPr lang="vi-VN"/>
              <a:t>Chỉnh sửa kiểu văn bản của Bản cái</a:t>
            </a:r>
          </a:p>
        </p:txBody>
      </p:sp>
      <p:sp>
        <p:nvSpPr>
          <p:cNvPr id="5" name="Chỗ dành sẵn cho Ngà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8EEB4D7-FFE0-4612-A129-DD9A7DDC61EB}" type="datetime1">
              <a:rPr lang="vi-VN" smtClean="0"/>
              <a:t>21/08/2021</a:t>
            </a:fld>
            <a:endParaRPr lang="vi-VN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7" name="Chỗ dành sẵn cho Số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/>
          <a:p>
            <a:pPr lvl="0" rtl="0"/>
            <a:r>
              <a:rPr lang="vi-VN"/>
              <a:t>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9520F76-9E09-43CF-92DF-1AD0B224A512}" type="datetime1">
              <a:rPr lang="vi-VN" smtClean="0"/>
              <a:t>21/08/2021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 hasCustomPrompt="1"/>
          </p:nvPr>
        </p:nvSpPr>
        <p:spPr>
          <a:xfrm>
            <a:off x="9248450" y="304801"/>
            <a:ext cx="1608563" cy="5410200"/>
          </a:xfrm>
        </p:spPr>
        <p:txBody>
          <a:bodyPr vert="eaVert" rtlCol="0"/>
          <a:lstStyle/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 hasCustomPrompt="1"/>
          </p:nvPr>
        </p:nvSpPr>
        <p:spPr>
          <a:xfrm>
            <a:off x="2071688" y="304801"/>
            <a:ext cx="7033888" cy="5410200"/>
          </a:xfrm>
        </p:spPr>
        <p:txBody>
          <a:bodyPr vert="eaVert" rtlCol="0"/>
          <a:lstStyle/>
          <a:p>
            <a:pPr lvl="0" rtl="0"/>
            <a:r>
              <a:rPr lang="vi-VN"/>
              <a:t>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55A2252-D2AD-48D1-AC58-782B0528B7D1}" type="datetime1">
              <a:rPr lang="vi-VN" smtClean="0"/>
              <a:t>21/08/2021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7250" y="2130427"/>
            <a:ext cx="97155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14500" y="3886200"/>
            <a:ext cx="80010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571500" y="6245225"/>
            <a:ext cx="26670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905250" y="6245225"/>
            <a:ext cx="36195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191500" y="6245225"/>
            <a:ext cx="26670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571500" y="6245225"/>
            <a:ext cx="26670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905250" y="6245225"/>
            <a:ext cx="36195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191500" y="6245225"/>
            <a:ext cx="26670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1500" y="1600201"/>
            <a:ext cx="50482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0250" y="1600201"/>
            <a:ext cx="50482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8/21/2021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2891" y="4406902"/>
            <a:ext cx="97155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891" y="2906713"/>
            <a:ext cx="97155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571500" y="6245225"/>
            <a:ext cx="26670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905250" y="6245225"/>
            <a:ext cx="36195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191500" y="6245225"/>
            <a:ext cx="26670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1500" y="1600202"/>
            <a:ext cx="50482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0250" y="1600202"/>
            <a:ext cx="50482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2"/>
          </p:nvPr>
        </p:nvSpPr>
        <p:spPr bwMode="auto">
          <a:xfrm>
            <a:off x="571500" y="6245225"/>
            <a:ext cx="26670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 bwMode="auto">
          <a:xfrm>
            <a:off x="3905250" y="6245225"/>
            <a:ext cx="36195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 bwMode="auto">
          <a:xfrm>
            <a:off x="8191500" y="6245225"/>
            <a:ext cx="26670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500" y="1535113"/>
            <a:ext cx="505023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1500" y="2174875"/>
            <a:ext cx="505023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06283" y="1535113"/>
            <a:ext cx="5052219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283" y="2174875"/>
            <a:ext cx="5052219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 bwMode="auto">
          <a:xfrm>
            <a:off x="571500" y="6245225"/>
            <a:ext cx="26670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3"/>
          </p:nvPr>
        </p:nvSpPr>
        <p:spPr bwMode="auto">
          <a:xfrm>
            <a:off x="3905250" y="6245225"/>
            <a:ext cx="36195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 bwMode="auto">
          <a:xfrm>
            <a:off x="8191500" y="6245225"/>
            <a:ext cx="26670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2"/>
          </p:nvPr>
        </p:nvSpPr>
        <p:spPr bwMode="auto">
          <a:xfrm>
            <a:off x="571500" y="6245225"/>
            <a:ext cx="26670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 bwMode="auto">
          <a:xfrm>
            <a:off x="3905250" y="6245225"/>
            <a:ext cx="36195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4"/>
          </p:nvPr>
        </p:nvSpPr>
        <p:spPr bwMode="auto">
          <a:xfrm>
            <a:off x="8191500" y="6245225"/>
            <a:ext cx="26670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 bwMode="auto">
          <a:xfrm>
            <a:off x="571500" y="6245225"/>
            <a:ext cx="26670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 bwMode="auto">
          <a:xfrm>
            <a:off x="3905250" y="6245225"/>
            <a:ext cx="36195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 bwMode="auto">
          <a:xfrm>
            <a:off x="8191500" y="6245225"/>
            <a:ext cx="26670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273050"/>
            <a:ext cx="376039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8814" y="273052"/>
            <a:ext cx="638968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" y="1435102"/>
            <a:ext cx="376039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2"/>
          </p:nvPr>
        </p:nvSpPr>
        <p:spPr bwMode="auto">
          <a:xfrm>
            <a:off x="571500" y="6245225"/>
            <a:ext cx="26670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 bwMode="auto">
          <a:xfrm>
            <a:off x="3905250" y="6245225"/>
            <a:ext cx="36195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 bwMode="auto">
          <a:xfrm>
            <a:off x="8191500" y="6245225"/>
            <a:ext cx="26670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0360" y="4800600"/>
            <a:ext cx="68580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360" y="612775"/>
            <a:ext cx="68580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360" y="5367338"/>
            <a:ext cx="68580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2"/>
          </p:nvPr>
        </p:nvSpPr>
        <p:spPr bwMode="auto">
          <a:xfrm>
            <a:off x="571500" y="6245225"/>
            <a:ext cx="26670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 bwMode="auto">
          <a:xfrm>
            <a:off x="3905250" y="6245225"/>
            <a:ext cx="36195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 bwMode="auto">
          <a:xfrm>
            <a:off x="8191500" y="6245225"/>
            <a:ext cx="26670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571500" y="6245225"/>
            <a:ext cx="26670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905250" y="6245225"/>
            <a:ext cx="36195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191500" y="6245225"/>
            <a:ext cx="26670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86750" y="274640"/>
            <a:ext cx="25717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274640"/>
            <a:ext cx="752475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571500" y="6245225"/>
            <a:ext cx="26670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905250" y="6245225"/>
            <a:ext cx="36195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191500" y="6245225"/>
            <a:ext cx="26670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7250" y="1122363"/>
            <a:ext cx="97155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28750" y="3602038"/>
            <a:ext cx="85725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8/21/2021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500" y="1535113"/>
            <a:ext cx="505023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1500" y="2174875"/>
            <a:ext cx="505023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06282" y="1535113"/>
            <a:ext cx="5052219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282" y="2174875"/>
            <a:ext cx="5052219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8/21/2021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8/21/2021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860" y="1709739"/>
            <a:ext cx="9858375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860" y="4589464"/>
            <a:ext cx="9858375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8/21/2021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85813" y="1825625"/>
            <a:ext cx="48577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86438" y="1825625"/>
            <a:ext cx="48577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8/21/2021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301" y="365126"/>
            <a:ext cx="9858375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7303" y="1681163"/>
            <a:ext cx="4835425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7303" y="2505075"/>
            <a:ext cx="4835425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786438" y="1681163"/>
            <a:ext cx="4859239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786438" y="2505075"/>
            <a:ext cx="4859239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8/21/2021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8/21/2021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8/21/2021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301" y="457200"/>
            <a:ext cx="3686473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9239" y="987426"/>
            <a:ext cx="5786438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7301" y="2057400"/>
            <a:ext cx="3686473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8/21/2021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301" y="457200"/>
            <a:ext cx="3686473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59239" y="987426"/>
            <a:ext cx="5786438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7301" y="2057400"/>
            <a:ext cx="3686473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8/21/2021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8/21/2021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79594" y="365125"/>
            <a:ext cx="2464594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85813" y="365125"/>
            <a:ext cx="7250906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8/21/2021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8/21/2021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1430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5725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5042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0051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57250" y="2131486"/>
            <a:ext cx="97155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714500" y="3886200"/>
            <a:ext cx="80010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714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429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8574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4289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0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571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571500" y="6356352"/>
            <a:ext cx="26670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2021/8/21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905250" y="6356352"/>
            <a:ext cx="36195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191500" y="6356352"/>
            <a:ext cx="26670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9306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428778" y="1122400"/>
            <a:ext cx="8572662" cy="2387680"/>
          </a:xfrm>
          <a:prstGeom prst="rect">
            <a:avLst/>
          </a:prstGeom>
        </p:spPr>
        <p:txBody>
          <a:bodyPr anchor="b"/>
          <a:lstStyle>
            <a:lvl1pPr algn="ctr">
              <a:defRPr sz="560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428778" y="3602159"/>
            <a:ext cx="8572662" cy="16558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243"/>
            </a:lvl1pPr>
            <a:lvl2pPr marL="426951" indent="0" algn="ctr">
              <a:buNone/>
              <a:defRPr sz="1866"/>
            </a:lvl2pPr>
            <a:lvl3pPr marL="853900" indent="0" algn="ctr">
              <a:buNone/>
              <a:defRPr sz="1679"/>
            </a:lvl3pPr>
            <a:lvl4pPr marL="1280851" indent="0" algn="ctr">
              <a:buNone/>
              <a:defRPr sz="1493"/>
            </a:lvl4pPr>
            <a:lvl5pPr marL="1707370" indent="0" algn="ctr">
              <a:buNone/>
              <a:defRPr sz="1493"/>
            </a:lvl5pPr>
            <a:lvl6pPr marL="2134320" indent="0" algn="ctr">
              <a:buNone/>
              <a:defRPr sz="1493"/>
            </a:lvl6pPr>
            <a:lvl7pPr marL="2561271" indent="0" algn="ctr">
              <a:buNone/>
              <a:defRPr sz="1493"/>
            </a:lvl7pPr>
            <a:lvl8pPr marL="2988220" indent="0" algn="ctr">
              <a:buNone/>
              <a:defRPr sz="1493"/>
            </a:lvl8pPr>
            <a:lvl9pPr marL="3415171" indent="0" algn="ctr">
              <a:buNone/>
              <a:defRPr sz="1493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2812850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11462" y="198996"/>
            <a:ext cx="5606313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11462" y="1158128"/>
            <a:ext cx="5606313" cy="327584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628007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79875" y="1709796"/>
            <a:ext cx="9858562" cy="2852833"/>
          </a:xfrm>
          <a:prstGeom prst="rect">
            <a:avLst/>
          </a:prstGeom>
        </p:spPr>
        <p:txBody>
          <a:bodyPr anchor="b"/>
          <a:lstStyle>
            <a:lvl1pPr>
              <a:defRPr sz="560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79875" y="4589618"/>
            <a:ext cx="9858562" cy="15002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43">
                <a:solidFill>
                  <a:schemeClr val="tx1">
                    <a:tint val="75000"/>
                  </a:schemeClr>
                </a:solidFill>
              </a:defRPr>
            </a:lvl1pPr>
            <a:lvl2pPr marL="426951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2pPr>
            <a:lvl3pPr marL="853900" indent="0">
              <a:buNone/>
              <a:defRPr sz="1679">
                <a:solidFill>
                  <a:schemeClr val="tx1">
                    <a:tint val="75000"/>
                  </a:schemeClr>
                </a:solidFill>
              </a:defRPr>
            </a:lvl3pPr>
            <a:lvl4pPr marL="1280851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4pPr>
            <a:lvl5pPr marL="1707370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5pPr>
            <a:lvl6pPr marL="2134320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6pPr>
            <a:lvl7pPr marL="2561271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7pPr>
            <a:lvl8pPr marL="2988220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8pPr>
            <a:lvl9pPr marL="3415171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63045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11462" y="198996"/>
            <a:ext cx="5606313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85827" y="1825686"/>
            <a:ext cx="4857842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786547" y="1825686"/>
            <a:ext cx="4857842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979677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87316" y="365139"/>
            <a:ext cx="9858562" cy="132560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12621" y="1778497"/>
            <a:ext cx="4569062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616"/>
            </a:lvl1pPr>
            <a:lvl2pPr marL="426951" indent="0">
              <a:buNone/>
              <a:defRPr sz="2243"/>
            </a:lvl2pPr>
            <a:lvl3pPr marL="853900" indent="0">
              <a:buNone/>
              <a:defRPr sz="1866"/>
            </a:lvl3pPr>
            <a:lvl4pPr marL="1280851" indent="0">
              <a:buNone/>
              <a:defRPr sz="1679"/>
            </a:lvl4pPr>
            <a:lvl5pPr marL="1707370" indent="0">
              <a:buNone/>
              <a:defRPr sz="1679"/>
            </a:lvl5pPr>
            <a:lvl6pPr marL="2134320" indent="0">
              <a:buNone/>
              <a:defRPr sz="1679"/>
            </a:lvl6pPr>
            <a:lvl7pPr marL="2561271" indent="0">
              <a:buNone/>
              <a:defRPr sz="1679"/>
            </a:lvl7pPr>
            <a:lvl8pPr marL="2988220" indent="0">
              <a:buNone/>
              <a:defRPr sz="1679"/>
            </a:lvl8pPr>
            <a:lvl9pPr marL="3415171" indent="0">
              <a:buNone/>
              <a:defRPr sz="167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12621" y="2665468"/>
            <a:ext cx="4569062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865990" y="1778497"/>
            <a:ext cx="4591565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616"/>
            </a:lvl1pPr>
            <a:lvl2pPr marL="426951" indent="0">
              <a:buNone/>
              <a:defRPr sz="2243"/>
            </a:lvl2pPr>
            <a:lvl3pPr marL="853900" indent="0">
              <a:buNone/>
              <a:defRPr sz="1866"/>
            </a:lvl3pPr>
            <a:lvl4pPr marL="1280851" indent="0">
              <a:buNone/>
              <a:defRPr sz="1679"/>
            </a:lvl4pPr>
            <a:lvl5pPr marL="1707370" indent="0">
              <a:buNone/>
              <a:defRPr sz="1679"/>
            </a:lvl5pPr>
            <a:lvl6pPr marL="2134320" indent="0">
              <a:buNone/>
              <a:defRPr sz="1679"/>
            </a:lvl6pPr>
            <a:lvl7pPr marL="2561271" indent="0">
              <a:buNone/>
              <a:defRPr sz="1679"/>
            </a:lvl7pPr>
            <a:lvl8pPr marL="2988220" indent="0">
              <a:buNone/>
              <a:defRPr sz="1679"/>
            </a:lvl8pPr>
            <a:lvl9pPr marL="3415171" indent="0">
              <a:buNone/>
              <a:defRPr sz="167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865990" y="2665468"/>
            <a:ext cx="4591565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865603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11462" y="198996"/>
            <a:ext cx="5606313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272906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8/21/2021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9117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87317" y="457217"/>
            <a:ext cx="3686542" cy="1600253"/>
          </a:xfrm>
          <a:prstGeom prst="rect">
            <a:avLst/>
          </a:prstGeom>
        </p:spPr>
        <p:txBody>
          <a:bodyPr anchor="b"/>
          <a:lstStyle>
            <a:lvl1pPr>
              <a:defRPr sz="298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859332" y="987458"/>
            <a:ext cx="5786547" cy="4873788"/>
          </a:xfrm>
          <a:prstGeom prst="rect">
            <a:avLst/>
          </a:prstGeom>
        </p:spPr>
        <p:txBody>
          <a:bodyPr/>
          <a:lstStyle>
            <a:lvl1pPr>
              <a:defRPr sz="2989"/>
            </a:lvl1pPr>
            <a:lvl2pPr>
              <a:defRPr sz="2616"/>
            </a:lvl2pPr>
            <a:lvl3pPr>
              <a:defRPr sz="2243"/>
            </a:lvl3pPr>
            <a:lvl4pPr>
              <a:defRPr sz="1866"/>
            </a:lvl4pPr>
            <a:lvl5pPr>
              <a:defRPr sz="1866"/>
            </a:lvl5pPr>
            <a:lvl6pPr>
              <a:defRPr sz="1866"/>
            </a:lvl6pPr>
            <a:lvl7pPr>
              <a:defRPr sz="1866"/>
            </a:lvl7pPr>
            <a:lvl8pPr>
              <a:defRPr sz="1866"/>
            </a:lvl8pPr>
            <a:lvl9pPr>
              <a:defRPr sz="1866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87317" y="2057469"/>
            <a:ext cx="3686542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93"/>
            </a:lvl1pPr>
            <a:lvl2pPr marL="426951" indent="0">
              <a:buNone/>
              <a:defRPr sz="1306"/>
            </a:lvl2pPr>
            <a:lvl3pPr marL="853900" indent="0">
              <a:buNone/>
              <a:defRPr sz="1119"/>
            </a:lvl3pPr>
            <a:lvl4pPr marL="1280851" indent="0">
              <a:buNone/>
              <a:defRPr sz="933"/>
            </a:lvl4pPr>
            <a:lvl5pPr marL="1707370" indent="0">
              <a:buNone/>
              <a:defRPr sz="933"/>
            </a:lvl5pPr>
            <a:lvl6pPr marL="2134320" indent="0">
              <a:buNone/>
              <a:defRPr sz="933"/>
            </a:lvl6pPr>
            <a:lvl7pPr marL="2561271" indent="0">
              <a:buNone/>
              <a:defRPr sz="933"/>
            </a:lvl7pPr>
            <a:lvl8pPr marL="2988220" indent="0">
              <a:buNone/>
              <a:defRPr sz="933"/>
            </a:lvl8pPr>
            <a:lvl9pPr marL="3415171" indent="0">
              <a:buNone/>
              <a:defRPr sz="93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0142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87316" y="457217"/>
            <a:ext cx="3905089" cy="1600253"/>
          </a:xfrm>
          <a:prstGeom prst="rect">
            <a:avLst/>
          </a:prstGeom>
        </p:spPr>
        <p:txBody>
          <a:bodyPr anchor="b"/>
          <a:lstStyle>
            <a:lvl1pPr>
              <a:defRPr sz="298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859332" y="457217"/>
            <a:ext cx="5786547" cy="54040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989"/>
            </a:lvl1pPr>
            <a:lvl2pPr marL="426951" indent="0">
              <a:buNone/>
              <a:defRPr sz="2616"/>
            </a:lvl2pPr>
            <a:lvl3pPr marL="853900" indent="0">
              <a:buNone/>
              <a:defRPr sz="2243"/>
            </a:lvl3pPr>
            <a:lvl4pPr marL="1280851" indent="0">
              <a:buNone/>
              <a:defRPr sz="1866"/>
            </a:lvl4pPr>
            <a:lvl5pPr marL="1707370" indent="0">
              <a:buNone/>
              <a:defRPr sz="1866"/>
            </a:lvl5pPr>
            <a:lvl6pPr marL="2134320" indent="0">
              <a:buNone/>
              <a:defRPr sz="1866"/>
            </a:lvl6pPr>
            <a:lvl7pPr marL="2561271" indent="0">
              <a:buNone/>
              <a:defRPr sz="1866"/>
            </a:lvl7pPr>
            <a:lvl8pPr marL="2988220" indent="0">
              <a:buNone/>
              <a:defRPr sz="1866"/>
            </a:lvl8pPr>
            <a:lvl9pPr marL="3415171" indent="0">
              <a:buNone/>
              <a:defRPr sz="1866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87316" y="2057469"/>
            <a:ext cx="3905089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/>
            </a:lvl1pPr>
            <a:lvl2pPr marL="426951" indent="0">
              <a:buNone/>
              <a:defRPr sz="1679"/>
            </a:lvl2pPr>
            <a:lvl3pPr marL="853900" indent="0">
              <a:buNone/>
              <a:defRPr sz="1493"/>
            </a:lvl3pPr>
            <a:lvl4pPr marL="1280851" indent="0">
              <a:buNone/>
              <a:defRPr sz="1306"/>
            </a:lvl4pPr>
            <a:lvl5pPr marL="1707370" indent="0">
              <a:buNone/>
              <a:defRPr sz="1306"/>
            </a:lvl5pPr>
            <a:lvl6pPr marL="2134320" indent="0">
              <a:buNone/>
              <a:defRPr sz="1306"/>
            </a:lvl6pPr>
            <a:lvl7pPr marL="2561271" indent="0">
              <a:buNone/>
              <a:defRPr sz="1306"/>
            </a:lvl7pPr>
            <a:lvl8pPr marL="2988220" indent="0">
              <a:buNone/>
              <a:defRPr sz="1306"/>
            </a:lvl8pPr>
            <a:lvl9pPr marL="3415171" indent="0">
              <a:buNone/>
              <a:defRPr sz="1306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64287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11462" y="198996"/>
            <a:ext cx="5606313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11462" y="1158128"/>
            <a:ext cx="5606313" cy="327584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290382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179748" y="365138"/>
            <a:ext cx="2464641" cy="5812032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785828" y="365138"/>
            <a:ext cx="7251043" cy="581203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95291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85827" y="1825686"/>
            <a:ext cx="4857842" cy="43514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5786547" y="1825687"/>
            <a:ext cx="4857842" cy="209874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5786547" y="4076838"/>
            <a:ext cx="4857842" cy="210033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822132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28750" y="1122363"/>
            <a:ext cx="8572500" cy="2387600"/>
          </a:xfrm>
        </p:spPr>
        <p:txBody>
          <a:bodyPr anchor="b"/>
          <a:lstStyle>
            <a:lvl1pPr algn="ctr">
              <a:defRPr sz="562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28750" y="3602038"/>
            <a:ext cx="8572500" cy="1655762"/>
          </a:xfrm>
        </p:spPr>
        <p:txBody>
          <a:bodyPr/>
          <a:lstStyle>
            <a:lvl1pPr marL="0" indent="0" algn="ctr">
              <a:buNone/>
              <a:defRPr sz="2250"/>
            </a:lvl1pPr>
            <a:lvl2pPr marL="428625" indent="0" algn="ctr">
              <a:buNone/>
              <a:defRPr sz="1875"/>
            </a:lvl2pPr>
            <a:lvl3pPr marL="857250" indent="0" algn="ctr">
              <a:buNone/>
              <a:defRPr sz="1688"/>
            </a:lvl3pPr>
            <a:lvl4pPr marL="1285875" indent="0" algn="ctr">
              <a:buNone/>
              <a:defRPr sz="1500"/>
            </a:lvl4pPr>
            <a:lvl5pPr marL="1714500" indent="0" algn="ctr">
              <a:buNone/>
              <a:defRPr sz="1500"/>
            </a:lvl5pPr>
            <a:lvl6pPr marL="2143125" indent="0" algn="ctr">
              <a:buNone/>
              <a:defRPr sz="1500"/>
            </a:lvl6pPr>
            <a:lvl7pPr marL="2571750" indent="0" algn="ctr">
              <a:buNone/>
              <a:defRPr sz="1500"/>
            </a:lvl7pPr>
            <a:lvl8pPr marL="3000375" indent="0" algn="ctr">
              <a:buNone/>
              <a:defRPr sz="1500"/>
            </a:lvl8pPr>
            <a:lvl9pPr marL="3429000" indent="0" algn="ctr">
              <a:buNone/>
              <a:defRPr sz="15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000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63244" y="1122218"/>
            <a:ext cx="10913153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8572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313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53484" y="255821"/>
            <a:ext cx="2455479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85725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313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85725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313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85725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313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47570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29583" y="0"/>
            <a:ext cx="11574771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268" tIns="32135" rIns="64268" bIns="32135" rtlCol="0" anchor="ctr"/>
          <a:lstStyle/>
          <a:p>
            <a:pPr algn="ctr" defTabSz="642938">
              <a:buClrTx/>
              <a:defRPr/>
            </a:pPr>
            <a:endParaRPr lang="en-US" sz="1266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083317" y="2224564"/>
            <a:ext cx="9230389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42938">
                <a:buClrTx/>
                <a:defRPr/>
              </a:pPr>
              <a:endParaRPr lang="en-US" sz="1266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42938">
                <a:buClrTx/>
                <a:defRPr/>
              </a:pPr>
              <a:endParaRPr lang="en-US" sz="1266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42938">
                <a:buClrTx/>
                <a:defRPr/>
              </a:pPr>
              <a:endParaRPr lang="en-US" sz="1266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13742" y="2161349"/>
            <a:ext cx="1449267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4293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266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392393" y="2224564"/>
            <a:ext cx="1307265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42938">
              <a:buClrTx/>
              <a:defRPr/>
            </a:pPr>
            <a:endParaRPr lang="en-US" sz="1266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773734" y="2087842"/>
            <a:ext cx="1745325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4293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266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4293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266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8692448" y="6473419"/>
            <a:ext cx="3250568" cy="265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125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125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125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125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93158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63244" y="1122217"/>
            <a:ext cx="10960750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8572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313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53484" y="255821"/>
            <a:ext cx="2466189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85725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313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85725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313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85725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313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67811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1" y="273050"/>
            <a:ext cx="376039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8812" y="273051"/>
            <a:ext cx="638968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1" y="1435101"/>
            <a:ext cx="376039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8/21/2021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8698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8/21/2021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63244" y="1122218"/>
            <a:ext cx="10966732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8572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313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D309D3-D471-4F60-BAF5-84FC57DE863F}"/>
              </a:ext>
            </a:extLst>
          </p:cNvPr>
          <p:cNvGrpSpPr/>
          <p:nvPr userDrawn="1"/>
        </p:nvGrpSpPr>
        <p:grpSpPr>
          <a:xfrm>
            <a:off x="353484" y="255821"/>
            <a:ext cx="2467535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85725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313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85725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313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85725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313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85946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5026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63244" y="1122218"/>
            <a:ext cx="10988163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8572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313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53484" y="255821"/>
            <a:ext cx="2472357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85725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313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85725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313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85725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313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9508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302" y="457200"/>
            <a:ext cx="3686472" cy="1600200"/>
          </a:xfrm>
        </p:spPr>
        <p:txBody>
          <a:bodyPr anchor="b"/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859238" y="987426"/>
            <a:ext cx="5786438" cy="4873625"/>
          </a:xfrm>
        </p:spPr>
        <p:txBody>
          <a:bodyPr/>
          <a:lstStyle>
            <a:lvl1pPr marL="0" indent="0">
              <a:buNone/>
              <a:defRPr sz="3000"/>
            </a:lvl1pPr>
            <a:lvl2pPr marL="428625" indent="0">
              <a:buNone/>
              <a:defRPr sz="2625"/>
            </a:lvl2pPr>
            <a:lvl3pPr marL="857250" indent="0">
              <a:buNone/>
              <a:defRPr sz="2250"/>
            </a:lvl3pPr>
            <a:lvl4pPr marL="1285875" indent="0">
              <a:buNone/>
              <a:defRPr sz="1875"/>
            </a:lvl4pPr>
            <a:lvl5pPr marL="1714500" indent="0">
              <a:buNone/>
              <a:defRPr sz="1875"/>
            </a:lvl5pPr>
            <a:lvl6pPr marL="2143125" indent="0">
              <a:buNone/>
              <a:defRPr sz="1875"/>
            </a:lvl6pPr>
            <a:lvl7pPr marL="2571750" indent="0">
              <a:buNone/>
              <a:defRPr sz="1875"/>
            </a:lvl7pPr>
            <a:lvl8pPr marL="3000375" indent="0">
              <a:buNone/>
              <a:defRPr sz="1875"/>
            </a:lvl8pPr>
            <a:lvl9pPr marL="3429000" indent="0">
              <a:buNone/>
              <a:defRPr sz="1875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87302" y="2057400"/>
            <a:ext cx="3686472" cy="3811588"/>
          </a:xfrm>
        </p:spPr>
        <p:txBody>
          <a:bodyPr/>
          <a:lstStyle>
            <a:lvl1pPr marL="0" indent="0">
              <a:buNone/>
              <a:defRPr sz="1500"/>
            </a:lvl1pPr>
            <a:lvl2pPr marL="428625" indent="0">
              <a:buNone/>
              <a:defRPr sz="1313"/>
            </a:lvl2pPr>
            <a:lvl3pPr marL="857250" indent="0">
              <a:buNone/>
              <a:defRPr sz="1125"/>
            </a:lvl3pPr>
            <a:lvl4pPr marL="1285875" indent="0">
              <a:buNone/>
              <a:defRPr sz="938"/>
            </a:lvl4pPr>
            <a:lvl5pPr marL="1714500" indent="0">
              <a:buNone/>
              <a:defRPr sz="938"/>
            </a:lvl5pPr>
            <a:lvl6pPr marL="2143125" indent="0">
              <a:buNone/>
              <a:defRPr sz="938"/>
            </a:lvl6pPr>
            <a:lvl7pPr marL="2571750" indent="0">
              <a:buNone/>
              <a:defRPr sz="938"/>
            </a:lvl7pPr>
            <a:lvl8pPr marL="3000375" indent="0">
              <a:buNone/>
              <a:defRPr sz="938"/>
            </a:lvl8pPr>
            <a:lvl9pPr marL="3429000" indent="0">
              <a:buNone/>
              <a:defRPr sz="93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8/21/2021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290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032753" y="4901804"/>
            <a:ext cx="7423614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250201" y="4001445"/>
            <a:ext cx="3206166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4"/>
            <a:ext cx="7423614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538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179594" y="365125"/>
            <a:ext cx="2464594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85813" y="365125"/>
            <a:ext cx="7250906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627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A2D75A9B-0539-4922-A971-098E2F07112B}"/>
              </a:ext>
            </a:extLst>
          </p:cNvPr>
          <p:cNvSpPr/>
          <p:nvPr userDrawn="1"/>
        </p:nvSpPr>
        <p:spPr>
          <a:xfrm>
            <a:off x="263244" y="1122218"/>
            <a:ext cx="10988163" cy="556433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8572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313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471311" y="341096"/>
            <a:ext cx="2413823" cy="1931059"/>
            <a:chOff x="237072" y="234585"/>
            <a:chExt cx="1448294" cy="1448294"/>
          </a:xfrm>
          <a:solidFill>
            <a:schemeClr val="bg1"/>
          </a:solidFill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5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5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grpFill/>
            <a:ln w="952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50"/>
            </a:p>
          </p:txBody>
        </p:sp>
      </p:grpSp>
    </p:spTree>
    <p:extLst>
      <p:ext uri="{BB962C8B-B14F-4D97-AF65-F5344CB8AC3E}">
        <p14:creationId xmlns:p14="http://schemas.microsoft.com/office/powerpoint/2010/main" val="29627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1500" y="228602"/>
            <a:ext cx="97155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250" spc="-75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1500" y="4800600"/>
            <a:ext cx="8572500" cy="914400"/>
          </a:xfrm>
        </p:spPr>
        <p:txBody>
          <a:bodyPr/>
          <a:lstStyle>
            <a:lvl1pPr marL="0" indent="0" algn="l">
              <a:buNone/>
              <a:defRPr b="0" cap="all" spc="113" baseline="0">
                <a:solidFill>
                  <a:schemeClr val="tx2"/>
                </a:solidFill>
                <a:latin typeface="+mj-lt"/>
              </a:defRPr>
            </a:lvl1pPr>
            <a:lvl2pPr marL="4286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572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43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717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0003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1251406" y="4846320"/>
            <a:ext cx="178595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8"/>
          </a:p>
        </p:txBody>
      </p:sp>
      <p:sp>
        <p:nvSpPr>
          <p:cNvPr id="10" name="Rectangle 9"/>
          <p:cNvSpPr/>
          <p:nvPr/>
        </p:nvSpPr>
        <p:spPr>
          <a:xfrm>
            <a:off x="11251406" y="0"/>
            <a:ext cx="178595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8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04497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6857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0360" y="4800600"/>
            <a:ext cx="68580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360" y="612775"/>
            <a:ext cx="68580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360" y="5367338"/>
            <a:ext cx="68580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8/21/2021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1447802"/>
            <a:ext cx="97155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250" b="0" cap="all" spc="-75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500" y="228601"/>
            <a:ext cx="9715500" cy="1066800"/>
          </a:xfrm>
        </p:spPr>
        <p:txBody>
          <a:bodyPr anchor="b"/>
          <a:lstStyle>
            <a:lvl1pPr marL="0" indent="0">
              <a:buNone/>
              <a:defRPr sz="1875" b="0" cap="all" spc="113" baseline="0">
                <a:solidFill>
                  <a:schemeClr val="tx2"/>
                </a:solidFill>
                <a:latin typeface="+mj-lt"/>
              </a:defRPr>
            </a:lvl1pPr>
            <a:lvl2pPr marL="428625" indent="0">
              <a:buNone/>
              <a:defRPr sz="1688">
                <a:solidFill>
                  <a:schemeClr val="tx1">
                    <a:tint val="75000"/>
                  </a:schemeClr>
                </a:solidFill>
              </a:defRPr>
            </a:lvl2pPr>
            <a:lvl3pPr marL="8572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85875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4pPr>
            <a:lvl5pPr marL="1714500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5pPr>
            <a:lvl6pPr marL="2143125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6pPr>
            <a:lvl7pPr marL="2571750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7pPr>
            <a:lvl8pPr marL="3000375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8pPr>
            <a:lvl9pPr marL="3429000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8/21/2021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86991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38350" y="1574800"/>
            <a:ext cx="4114800" cy="4525963"/>
          </a:xfrm>
        </p:spPr>
        <p:txBody>
          <a:bodyPr/>
          <a:lstStyle>
            <a:lvl1pPr>
              <a:defRPr sz="2625"/>
            </a:lvl1pPr>
            <a:lvl2pPr>
              <a:defRPr sz="2250"/>
            </a:lvl2pPr>
            <a:lvl3pPr>
              <a:defRPr sz="1875"/>
            </a:lvl3pPr>
            <a:lvl4pPr>
              <a:defRPr sz="1688"/>
            </a:lvl4pPr>
            <a:lvl5pPr>
              <a:defRPr sz="1688"/>
            </a:lvl5pPr>
            <a:lvl6pPr>
              <a:defRPr sz="1688"/>
            </a:lvl6pPr>
            <a:lvl7pPr>
              <a:defRPr sz="1688"/>
            </a:lvl7pPr>
            <a:lvl8pPr>
              <a:defRPr sz="1688"/>
            </a:lvl8pPr>
            <a:lvl9pPr>
              <a:defRPr sz="16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2700" y="1574800"/>
            <a:ext cx="4114800" cy="4525963"/>
          </a:xfrm>
        </p:spPr>
        <p:txBody>
          <a:bodyPr/>
          <a:lstStyle>
            <a:lvl1pPr>
              <a:defRPr sz="2625"/>
            </a:lvl1pPr>
            <a:lvl2pPr>
              <a:defRPr sz="2250"/>
            </a:lvl2pPr>
            <a:lvl3pPr>
              <a:defRPr sz="1875"/>
            </a:lvl3pPr>
            <a:lvl4pPr>
              <a:defRPr sz="1688"/>
            </a:lvl4pPr>
            <a:lvl5pPr>
              <a:defRPr sz="1688"/>
            </a:lvl5pPr>
            <a:lvl6pPr>
              <a:defRPr sz="1688"/>
            </a:lvl6pPr>
            <a:lvl7pPr>
              <a:defRPr sz="1688"/>
            </a:lvl7pPr>
            <a:lvl8pPr>
              <a:defRPr sz="1688"/>
            </a:lvl8pPr>
            <a:lvl9pPr>
              <a:defRPr sz="16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95653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34540" y="1572768"/>
            <a:ext cx="4114800" cy="639762"/>
          </a:xfrm>
        </p:spPr>
        <p:txBody>
          <a:bodyPr anchor="b">
            <a:noAutofit/>
          </a:bodyPr>
          <a:lstStyle>
            <a:lvl1pPr marL="0" indent="0">
              <a:buNone/>
              <a:defRPr sz="1688" b="0" cap="all" spc="94" baseline="0">
                <a:solidFill>
                  <a:schemeClr val="tx1"/>
                </a:solidFill>
                <a:latin typeface="+mj-lt"/>
              </a:defRPr>
            </a:lvl1pPr>
            <a:lvl2pPr marL="428625" indent="0">
              <a:buNone/>
              <a:defRPr sz="1875" b="1"/>
            </a:lvl2pPr>
            <a:lvl3pPr marL="857250" indent="0">
              <a:buNone/>
              <a:defRPr sz="1688" b="1"/>
            </a:lvl3pPr>
            <a:lvl4pPr marL="1285875" indent="0">
              <a:buNone/>
              <a:defRPr sz="1500" b="1"/>
            </a:lvl4pPr>
            <a:lvl5pPr marL="1714500" indent="0">
              <a:buNone/>
              <a:defRPr sz="1500" b="1"/>
            </a:lvl5pPr>
            <a:lvl6pPr marL="2143125" indent="0">
              <a:buNone/>
              <a:defRPr sz="1500" b="1"/>
            </a:lvl6pPr>
            <a:lvl7pPr marL="2571750" indent="0">
              <a:buNone/>
              <a:defRPr sz="1500" b="1"/>
            </a:lvl7pPr>
            <a:lvl8pPr marL="3000375" indent="0">
              <a:buNone/>
              <a:defRPr sz="1500" b="1"/>
            </a:lvl8pPr>
            <a:lvl9pPr marL="3429000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034540" y="2259366"/>
            <a:ext cx="4114800" cy="3840480"/>
          </a:xfrm>
        </p:spPr>
        <p:txBody>
          <a:bodyPr/>
          <a:lstStyle>
            <a:lvl1pPr>
              <a:defRPr sz="2250"/>
            </a:lvl1pPr>
            <a:lvl2pPr>
              <a:defRPr sz="1875"/>
            </a:lvl2pPr>
            <a:lvl3pPr>
              <a:defRPr sz="1688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6510" y="1572768"/>
            <a:ext cx="411480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688" b="0" kern="1200" cap="all" spc="94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28625" indent="0">
              <a:buNone/>
              <a:defRPr sz="1875" b="1"/>
            </a:lvl2pPr>
            <a:lvl3pPr marL="857250" indent="0">
              <a:buNone/>
              <a:defRPr sz="1688" b="1"/>
            </a:lvl3pPr>
            <a:lvl4pPr marL="1285875" indent="0">
              <a:buNone/>
              <a:defRPr sz="1500" b="1"/>
            </a:lvl4pPr>
            <a:lvl5pPr marL="1714500" indent="0">
              <a:buNone/>
              <a:defRPr sz="1500" b="1"/>
            </a:lvl5pPr>
            <a:lvl6pPr marL="2143125" indent="0">
              <a:buNone/>
              <a:defRPr sz="1500" b="1"/>
            </a:lvl6pPr>
            <a:lvl7pPr marL="2571750" indent="0">
              <a:buNone/>
              <a:defRPr sz="1500" b="1"/>
            </a:lvl7pPr>
            <a:lvl8pPr marL="3000375" indent="0">
              <a:buNone/>
              <a:defRPr sz="1500" b="1"/>
            </a:lvl8pPr>
            <a:lvl9pPr marL="3429000" indent="0">
              <a:buNone/>
              <a:defRPr sz="1500" b="1"/>
            </a:lvl9pPr>
          </a:lstStyle>
          <a:p>
            <a:pPr marL="0" lvl="0" indent="0" algn="l" defTabSz="85725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6510" y="2259366"/>
            <a:ext cx="4114800" cy="3840480"/>
          </a:xfrm>
        </p:spPr>
        <p:txBody>
          <a:bodyPr/>
          <a:lstStyle>
            <a:lvl1pPr>
              <a:defRPr sz="2250"/>
            </a:lvl1pPr>
            <a:lvl2pPr>
              <a:defRPr sz="1875"/>
            </a:lvl2pPr>
            <a:lvl3pPr>
              <a:defRPr sz="1688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70698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41290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03574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8813" y="1600200"/>
            <a:ext cx="6389688" cy="4480560"/>
          </a:xfrm>
        </p:spPr>
        <p:txBody>
          <a:bodyPr/>
          <a:lstStyle>
            <a:lvl1pPr>
              <a:defRPr sz="3000"/>
            </a:lvl1pPr>
            <a:lvl2pPr>
              <a:defRPr sz="2625"/>
            </a:lvl2pPr>
            <a:lvl3pPr>
              <a:defRPr sz="2250"/>
            </a:lvl3pPr>
            <a:lvl4pPr>
              <a:defRPr sz="1875"/>
            </a:lvl4pPr>
            <a:lvl5pPr>
              <a:defRPr sz="1875"/>
            </a:lvl5pPr>
            <a:lvl6pPr>
              <a:defRPr sz="1875"/>
            </a:lvl6pPr>
            <a:lvl7pPr>
              <a:defRPr sz="1875"/>
            </a:lvl7pPr>
            <a:lvl8pPr>
              <a:defRPr sz="1875"/>
            </a:lvl8pPr>
            <a:lvl9pPr>
              <a:defRPr sz="18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1" y="1600200"/>
            <a:ext cx="3760391" cy="4480560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428625" indent="0">
              <a:buNone/>
              <a:defRPr sz="1125"/>
            </a:lvl2pPr>
            <a:lvl3pPr marL="857250" indent="0">
              <a:buNone/>
              <a:defRPr sz="938"/>
            </a:lvl3pPr>
            <a:lvl4pPr marL="1285875" indent="0">
              <a:buNone/>
              <a:defRPr sz="844"/>
            </a:lvl4pPr>
            <a:lvl5pPr marL="1714500" indent="0">
              <a:buNone/>
              <a:defRPr sz="844"/>
            </a:lvl5pPr>
            <a:lvl6pPr marL="2143125" indent="0">
              <a:buNone/>
              <a:defRPr sz="844"/>
            </a:lvl6pPr>
            <a:lvl7pPr marL="2571750" indent="0">
              <a:buNone/>
              <a:defRPr sz="844"/>
            </a:lvl7pPr>
            <a:lvl8pPr marL="3000375" indent="0">
              <a:buNone/>
              <a:defRPr sz="844"/>
            </a:lvl8pPr>
            <a:lvl9pPr marL="3429000" indent="0">
              <a:buNone/>
              <a:defRPr sz="84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3925133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1251406" y="4846320"/>
            <a:ext cx="178595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8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11251096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000"/>
            </a:lvl1pPr>
            <a:lvl2pPr marL="428625" indent="0">
              <a:buNone/>
              <a:defRPr sz="2625"/>
            </a:lvl2pPr>
            <a:lvl3pPr marL="857250" indent="0">
              <a:buNone/>
              <a:defRPr sz="2250"/>
            </a:lvl3pPr>
            <a:lvl4pPr marL="1285875" indent="0">
              <a:buNone/>
              <a:defRPr sz="1875"/>
            </a:lvl4pPr>
            <a:lvl5pPr marL="1714500" indent="0">
              <a:buNone/>
              <a:defRPr sz="1875"/>
            </a:lvl5pPr>
            <a:lvl6pPr marL="2143125" indent="0">
              <a:buNone/>
              <a:defRPr sz="1875"/>
            </a:lvl6pPr>
            <a:lvl7pPr marL="2571750" indent="0">
              <a:buNone/>
              <a:defRPr sz="1875"/>
            </a:lvl7pPr>
            <a:lvl8pPr marL="3000375" indent="0">
              <a:buNone/>
              <a:defRPr sz="1875"/>
            </a:lvl8pPr>
            <a:lvl9pPr marL="3429000" indent="0">
              <a:buNone/>
              <a:defRPr sz="1875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" y="5715000"/>
            <a:ext cx="10191750" cy="457200"/>
          </a:xfrm>
        </p:spPr>
        <p:txBody>
          <a:bodyPr/>
          <a:lstStyle>
            <a:lvl1pPr marL="0" indent="0">
              <a:buNone/>
              <a:defRPr sz="1500"/>
            </a:lvl1pPr>
            <a:lvl2pPr marL="428625" indent="0">
              <a:buNone/>
              <a:defRPr sz="1125"/>
            </a:lvl2pPr>
            <a:lvl3pPr marL="857250" indent="0">
              <a:buNone/>
              <a:defRPr sz="938"/>
            </a:lvl3pPr>
            <a:lvl4pPr marL="1285875" indent="0">
              <a:buNone/>
              <a:defRPr sz="844"/>
            </a:lvl4pPr>
            <a:lvl5pPr marL="1714500" indent="0">
              <a:buNone/>
              <a:defRPr sz="844"/>
            </a:lvl5pPr>
            <a:lvl6pPr marL="2143125" indent="0">
              <a:buNone/>
              <a:defRPr sz="844"/>
            </a:lvl6pPr>
            <a:lvl7pPr marL="2571750" indent="0">
              <a:buNone/>
              <a:defRPr sz="844"/>
            </a:lvl7pPr>
            <a:lvl8pPr marL="3000375" indent="0">
              <a:buNone/>
              <a:defRPr sz="844"/>
            </a:lvl8pPr>
            <a:lvl9pPr marL="3429000" indent="0">
              <a:buNone/>
              <a:defRPr sz="84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571500" y="4953000"/>
            <a:ext cx="10191750" cy="762000"/>
          </a:xfrm>
        </p:spPr>
        <p:txBody>
          <a:bodyPr anchor="t">
            <a:normAutofit/>
          </a:bodyPr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1251406" y="0"/>
            <a:ext cx="178595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8"/>
          </a:p>
        </p:txBody>
      </p:sp>
    </p:spTree>
    <p:extLst>
      <p:ext uri="{BB962C8B-B14F-4D97-AF65-F5344CB8AC3E}">
        <p14:creationId xmlns:p14="http://schemas.microsoft.com/office/powerpoint/2010/main" val="243934744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60009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86750" y="274640"/>
            <a:ext cx="25717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274640"/>
            <a:ext cx="752475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6486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2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12.png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6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5" Type="http://schemas.openxmlformats.org/officeDocument/2006/relationships/image" Target="../media/image14.png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Relationship Id="rId14" Type="http://schemas.openxmlformats.org/officeDocument/2006/relationships/image" Target="../media/image12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4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1500" y="274638"/>
            <a:ext cx="10287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500" y="1600201"/>
            <a:ext cx="102870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" y="6356351"/>
            <a:ext cx="2667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B8A387-BA24-46BC-8AE1-B4F8C336039C}" type="datetimeFigureOut">
              <a:rPr lang="en-US" smtClean="0"/>
              <a:t>8/21/2021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05250" y="6356351"/>
            <a:ext cx="3619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91500" y="6356351"/>
            <a:ext cx="2667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" t="511" r="525" b="2999"/>
          <a:stretch>
            <a:fillRect/>
          </a:stretch>
        </p:blipFill>
        <p:spPr>
          <a:xfrm>
            <a:off x="0" y="0"/>
            <a:ext cx="11427024" cy="6858000"/>
          </a:xfrm>
          <a:prstGeom prst="rect">
            <a:avLst/>
          </a:prstGeom>
        </p:spPr>
      </p:pic>
      <p:sp>
        <p:nvSpPr>
          <p:cNvPr id="2" name="Chỗ dành sẵn cho Tiêu đề 1"/>
          <p:cNvSpPr>
            <a:spLocks noGrp="1"/>
          </p:cNvSpPr>
          <p:nvPr>
            <p:ph type="title"/>
          </p:nvPr>
        </p:nvSpPr>
        <p:spPr>
          <a:xfrm>
            <a:off x="785812" y="365126"/>
            <a:ext cx="9215438" cy="10826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1428750" y="1828800"/>
            <a:ext cx="85725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2"/>
          </p:nvPr>
        </p:nvSpPr>
        <p:spPr>
          <a:xfrm>
            <a:off x="6572250" y="6416676"/>
            <a:ext cx="12858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94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C651254F-DB1A-412F-B68D-4F350F1DF55A}" type="datetime1">
              <a:rPr lang="vi-VN" smtClean="0"/>
              <a:t>21/08/2021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2071688" y="6416676"/>
            <a:ext cx="42862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vi-VN" sz="94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4"/>
          </p:nvPr>
        </p:nvSpPr>
        <p:spPr>
          <a:xfrm>
            <a:off x="8072437" y="6416676"/>
            <a:ext cx="7858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94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857250" rtl="0" eaLnBrk="1" latinLnBrk="0" hangingPunct="1">
        <a:lnSpc>
          <a:spcPct val="90000"/>
        </a:lnSpc>
        <a:spcBef>
          <a:spcPct val="0"/>
        </a:spcBef>
        <a:buNone/>
        <a:defRPr lang="vi-VN" sz="30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</p:titleStyle>
    <p:bodyStyle>
      <a:lvl1pPr marL="214630" indent="-214630" algn="l" defTabSz="857250" rtl="0" eaLnBrk="1" latinLnBrk="0" hangingPunct="1">
        <a:lnSpc>
          <a:spcPct val="90000"/>
        </a:lnSpc>
        <a:spcBef>
          <a:spcPts val="1690"/>
        </a:spcBef>
        <a:buFont typeface="Arial" panose="020B0604020202020204" pitchFamily="34" charset="0"/>
        <a:buChar char="•"/>
        <a:defRPr lang="vi-VN" sz="1875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  <a:lvl2pPr marL="428625" indent="-171450" algn="l" defTabSz="857250" rtl="0" eaLnBrk="1" latinLnBrk="0" hangingPunct="1">
        <a:lnSpc>
          <a:spcPct val="90000"/>
        </a:lnSpc>
        <a:spcBef>
          <a:spcPts val="1125"/>
        </a:spcBef>
        <a:buFont typeface="Arial" panose="020B0604020202020204" pitchFamily="34" charset="0"/>
        <a:buChar char="•"/>
        <a:defRPr lang="vi-VN" sz="169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2pPr>
      <a:lvl3pPr marL="643255" indent="-171450" algn="l" defTabSz="857250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lang="vi-VN" sz="15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3pPr>
      <a:lvl4pPr marL="857250" indent="-171450" algn="l" defTabSz="857250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lang="vi-VN" sz="1315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4pPr>
      <a:lvl5pPr marL="1071880" indent="-171450" algn="l" defTabSz="857250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lang="vi-VN" sz="1315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5pPr>
      <a:lvl6pPr marL="1285875" indent="-171450" algn="l" defTabSz="857250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lang="vi-VN" sz="1315" kern="1200">
          <a:solidFill>
            <a:schemeClr val="tx1"/>
          </a:solidFill>
          <a:latin typeface="+mn-lt"/>
          <a:ea typeface="+mn-ea"/>
          <a:cs typeface="+mn-cs"/>
        </a:defRPr>
      </a:lvl6pPr>
      <a:lvl7pPr marL="1500505" indent="-171450" algn="l" defTabSz="857250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lang="vi-VN" sz="1315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71450" algn="l" defTabSz="857250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lang="vi-VN" sz="1315" kern="1200">
          <a:solidFill>
            <a:schemeClr val="tx1"/>
          </a:solidFill>
          <a:latin typeface="+mn-lt"/>
          <a:ea typeface="+mn-ea"/>
          <a:cs typeface="+mn-cs"/>
        </a:defRPr>
      </a:lvl8pPr>
      <a:lvl9pPr marL="1929130" indent="-171450" algn="l" defTabSz="857250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lang="vi-VN" sz="13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857250" rtl="0" eaLnBrk="1" latinLnBrk="0" hangingPunct="1">
        <a:defRPr lang="vi-VN" sz="1690" kern="1200">
          <a:solidFill>
            <a:schemeClr val="tx1"/>
          </a:solidFill>
          <a:latin typeface="+mn-lt"/>
          <a:ea typeface="+mn-ea"/>
          <a:cs typeface="+mn-cs"/>
        </a:defRPr>
      </a:lvl1pPr>
      <a:lvl2pPr marL="428625" algn="l" defTabSz="857250" rtl="0" eaLnBrk="1" latinLnBrk="0" hangingPunct="1">
        <a:defRPr lang="vi-VN" sz="169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algn="l" defTabSz="857250" rtl="0" eaLnBrk="1" latinLnBrk="0" hangingPunct="1">
        <a:defRPr lang="vi-VN" sz="1690" kern="1200">
          <a:solidFill>
            <a:schemeClr val="tx1"/>
          </a:solidFill>
          <a:latin typeface="+mn-lt"/>
          <a:ea typeface="+mn-ea"/>
          <a:cs typeface="+mn-cs"/>
        </a:defRPr>
      </a:lvl3pPr>
      <a:lvl4pPr marL="1285875" algn="l" defTabSz="857250" rtl="0" eaLnBrk="1" latinLnBrk="0" hangingPunct="1">
        <a:defRPr lang="vi-VN" sz="1690" kern="1200">
          <a:solidFill>
            <a:schemeClr val="tx1"/>
          </a:solidFill>
          <a:latin typeface="+mn-lt"/>
          <a:ea typeface="+mn-ea"/>
          <a:cs typeface="+mn-cs"/>
        </a:defRPr>
      </a:lvl4pPr>
      <a:lvl5pPr marL="1714500" algn="l" defTabSz="857250" rtl="0" eaLnBrk="1" latinLnBrk="0" hangingPunct="1">
        <a:defRPr lang="vi-VN" sz="1690" kern="1200">
          <a:solidFill>
            <a:schemeClr val="tx1"/>
          </a:solidFill>
          <a:latin typeface="+mn-lt"/>
          <a:ea typeface="+mn-ea"/>
          <a:cs typeface="+mn-cs"/>
        </a:defRPr>
      </a:lvl5pPr>
      <a:lvl6pPr marL="2143125" algn="l" defTabSz="857250" rtl="0" eaLnBrk="1" latinLnBrk="0" hangingPunct="1">
        <a:defRPr lang="vi-VN" sz="1690" kern="1200">
          <a:solidFill>
            <a:schemeClr val="tx1"/>
          </a:solidFill>
          <a:latin typeface="+mn-lt"/>
          <a:ea typeface="+mn-ea"/>
          <a:cs typeface="+mn-cs"/>
        </a:defRPr>
      </a:lvl6pPr>
      <a:lvl7pPr marL="2571750" algn="l" defTabSz="857250" rtl="0" eaLnBrk="1" latinLnBrk="0" hangingPunct="1">
        <a:defRPr lang="vi-VN" sz="1690" kern="1200">
          <a:solidFill>
            <a:schemeClr val="tx1"/>
          </a:solidFill>
          <a:latin typeface="+mn-lt"/>
          <a:ea typeface="+mn-ea"/>
          <a:cs typeface="+mn-cs"/>
        </a:defRPr>
      </a:lvl7pPr>
      <a:lvl8pPr marL="3000375" algn="l" defTabSz="857250" rtl="0" eaLnBrk="1" latinLnBrk="0" hangingPunct="1">
        <a:defRPr lang="vi-VN" sz="1690" kern="1200">
          <a:solidFill>
            <a:schemeClr val="tx1"/>
          </a:solidFill>
          <a:latin typeface="+mn-lt"/>
          <a:ea typeface="+mn-ea"/>
          <a:cs typeface="+mn-cs"/>
        </a:defRPr>
      </a:lvl8pPr>
      <a:lvl9pPr marL="3429000" algn="l" defTabSz="857250" rtl="0" eaLnBrk="1" latinLnBrk="0" hangingPunct="1">
        <a:defRPr lang="vi-VN" sz="169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ỗ dành sẵn cho Tiêu đề 1"/>
          <p:cNvSpPr>
            <a:spLocks noGrp="1"/>
          </p:cNvSpPr>
          <p:nvPr>
            <p:ph type="title"/>
          </p:nvPr>
        </p:nvSpPr>
        <p:spPr>
          <a:xfrm>
            <a:off x="2070199" y="304800"/>
            <a:ext cx="8786813" cy="12004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vi-VN" noProof="0" dirty="0" err="1"/>
              <a:t>Bấm</a:t>
            </a:r>
            <a:r>
              <a:rPr lang="vi-VN" noProof="0" dirty="0"/>
              <a:t> </a:t>
            </a:r>
            <a:r>
              <a:rPr lang="vi-VN" noProof="0" dirty="0" err="1"/>
              <a:t>để</a:t>
            </a:r>
            <a:r>
              <a:rPr lang="vi-VN" noProof="0" dirty="0"/>
              <a:t> </a:t>
            </a:r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tiêu đề Bản cái</a:t>
            </a:r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/>
          </p:nvPr>
        </p:nvSpPr>
        <p:spPr>
          <a:xfrm>
            <a:off x="2070199" y="1600200"/>
            <a:ext cx="8786813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vi-VN" noProof="0" dirty="0" err="1"/>
              <a:t>Bấm</a:t>
            </a:r>
            <a:r>
              <a:rPr lang="vi-VN" noProof="0" dirty="0"/>
              <a:t> </a:t>
            </a:r>
            <a:r>
              <a:rPr lang="vi-VN" noProof="0" dirty="0" err="1"/>
              <a:t>để</a:t>
            </a:r>
            <a:r>
              <a:rPr lang="vi-VN" noProof="0" dirty="0"/>
              <a:t> </a:t>
            </a:r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văn bản </a:t>
            </a:r>
            <a:r>
              <a:rPr lang="vi-VN" noProof="0" dirty="0" err="1"/>
              <a:t>Bản</a:t>
            </a:r>
            <a:r>
              <a:rPr lang="vi-VN" noProof="0" dirty="0"/>
              <a:t> cái</a:t>
            </a:r>
          </a:p>
          <a:p>
            <a:pPr lvl="1" rtl="0"/>
            <a:r>
              <a:rPr lang="vi-VN" noProof="0" dirty="0" err="1"/>
              <a:t>Mức</a:t>
            </a:r>
            <a:r>
              <a:rPr lang="vi-VN" noProof="0" dirty="0"/>
              <a:t> hai</a:t>
            </a:r>
          </a:p>
          <a:p>
            <a:pPr lvl="2" rtl="0"/>
            <a:r>
              <a:rPr lang="vi-VN" noProof="0" dirty="0" err="1"/>
              <a:t>Mức</a:t>
            </a:r>
            <a:r>
              <a:rPr lang="vi-VN" noProof="0" dirty="0"/>
              <a:t> ba</a:t>
            </a:r>
          </a:p>
          <a:p>
            <a:pPr lvl="3" rtl="0"/>
            <a:r>
              <a:rPr lang="vi-VN" noProof="0" dirty="0" err="1"/>
              <a:t>Mức</a:t>
            </a:r>
            <a:r>
              <a:rPr lang="vi-VN" noProof="0" dirty="0"/>
              <a:t> bốn</a:t>
            </a:r>
          </a:p>
          <a:p>
            <a:pPr lvl="4" rtl="0"/>
            <a:r>
              <a:rPr lang="vi-VN" noProof="0" dirty="0" err="1"/>
              <a:t>Mức</a:t>
            </a:r>
            <a:r>
              <a:rPr lang="vi-VN" noProof="0" dirty="0"/>
              <a:t> năm</a:t>
            </a:r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2"/>
          </p:nvPr>
        </p:nvSpPr>
        <p:spPr>
          <a:xfrm>
            <a:off x="237727" y="6505078"/>
            <a:ext cx="903784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30" spc="-38" baseline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7E94C8EA-7194-4619-9588-D81C9427E0FC}" type="datetime1">
              <a:rPr lang="vi-VN" smtClean="0"/>
              <a:t>21/08/2021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3"/>
          </p:nvPr>
        </p:nvSpPr>
        <p:spPr>
          <a:xfrm>
            <a:off x="1200150" y="6505078"/>
            <a:ext cx="6446639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3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4"/>
          </p:nvPr>
        </p:nvSpPr>
        <p:spPr>
          <a:xfrm>
            <a:off x="10857013" y="6280299"/>
            <a:ext cx="500062" cy="3491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70" b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8FDBFFB2-86D9-4B8F-A59A-553A60B94BBE}" type="slidenum">
              <a:rPr lang="vi-VN" smtClean="0"/>
              <a:t>‹#›</a:t>
            </a:fld>
            <a:endParaRPr lang="vi-VN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857250" rtl="0" eaLnBrk="1" latinLnBrk="0" hangingPunct="1">
        <a:lnSpc>
          <a:spcPct val="90000"/>
        </a:lnSpc>
        <a:spcBef>
          <a:spcPct val="0"/>
        </a:spcBef>
        <a:buNone/>
        <a:defRPr sz="319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57175" indent="-214630" algn="l" defTabSz="857250" rtl="0" eaLnBrk="1" latinLnBrk="0" hangingPunct="1">
        <a:lnSpc>
          <a:spcPct val="90000"/>
        </a:lnSpc>
        <a:spcBef>
          <a:spcPts val="1690"/>
        </a:spcBef>
        <a:buSzPct val="80000"/>
        <a:buFont typeface="Wingdings" panose="05000000000000000000" pitchFamily="2" charset="2"/>
        <a:buChar char="§"/>
        <a:defRPr sz="1875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557530" indent="-214630" algn="l" defTabSz="857250" rtl="0" eaLnBrk="1" latinLnBrk="0" hangingPunct="1">
        <a:lnSpc>
          <a:spcPct val="90000"/>
        </a:lnSpc>
        <a:spcBef>
          <a:spcPts val="940"/>
        </a:spcBef>
        <a:buSzPct val="80000"/>
        <a:buFont typeface="Wingdings" panose="05000000000000000000" pitchFamily="2" charset="2"/>
        <a:buChar char="§"/>
        <a:defRPr sz="169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857250" indent="-214630" algn="l" defTabSz="857250" rtl="0" eaLnBrk="1" latinLnBrk="0" hangingPunct="1">
        <a:lnSpc>
          <a:spcPct val="90000"/>
        </a:lnSpc>
        <a:spcBef>
          <a:spcPts val="750"/>
        </a:spcBef>
        <a:buSzPct val="80000"/>
        <a:buFont typeface="Wingdings" panose="05000000000000000000" pitchFamily="2" charset="2"/>
        <a:buChar char="§"/>
        <a:defRPr sz="15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157605" indent="-214630" algn="l" defTabSz="857250" rtl="0" eaLnBrk="1" latinLnBrk="0" hangingPunct="1">
        <a:lnSpc>
          <a:spcPct val="90000"/>
        </a:lnSpc>
        <a:spcBef>
          <a:spcPts val="750"/>
        </a:spcBef>
        <a:buSzPct val="80000"/>
        <a:buFont typeface="Wingdings" panose="05000000000000000000" pitchFamily="2" charset="2"/>
        <a:buChar char="§"/>
        <a:defRPr sz="1315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1457325" indent="-214630" algn="l" defTabSz="857250" rtl="0" eaLnBrk="1" latinLnBrk="0" hangingPunct="1">
        <a:lnSpc>
          <a:spcPct val="90000"/>
        </a:lnSpc>
        <a:spcBef>
          <a:spcPts val="750"/>
        </a:spcBef>
        <a:buSzPct val="80000"/>
        <a:buFont typeface="Wingdings" panose="05000000000000000000" pitchFamily="2" charset="2"/>
        <a:buChar char="§"/>
        <a:defRPr sz="1315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1757680" indent="-214630" algn="l" defTabSz="857250" rtl="0" eaLnBrk="1" latinLnBrk="0" hangingPunct="1">
        <a:lnSpc>
          <a:spcPct val="90000"/>
        </a:lnSpc>
        <a:spcBef>
          <a:spcPts val="750"/>
        </a:spcBef>
        <a:buSzPct val="80000"/>
        <a:buFont typeface="Wingdings" panose="05000000000000000000" pitchFamily="2" charset="2"/>
        <a:buChar char="§"/>
        <a:defRPr sz="1315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indent="-214630" algn="l" defTabSz="857250" rtl="0" eaLnBrk="1" latinLnBrk="0" hangingPunct="1">
        <a:lnSpc>
          <a:spcPct val="90000"/>
        </a:lnSpc>
        <a:spcBef>
          <a:spcPts val="750"/>
        </a:spcBef>
        <a:buSzPct val="80000"/>
        <a:buFont typeface="Wingdings" panose="05000000000000000000" pitchFamily="2" charset="2"/>
        <a:buChar char="§"/>
        <a:defRPr sz="1315" kern="1200">
          <a:solidFill>
            <a:schemeClr val="tx1"/>
          </a:solidFill>
          <a:latin typeface="+mn-lt"/>
          <a:ea typeface="+mn-ea"/>
          <a:cs typeface="+mn-cs"/>
        </a:defRPr>
      </a:lvl7pPr>
      <a:lvl8pPr marL="2357755" indent="-214630" algn="l" defTabSz="857250" rtl="0" eaLnBrk="1" latinLnBrk="0" hangingPunct="1">
        <a:lnSpc>
          <a:spcPct val="90000"/>
        </a:lnSpc>
        <a:spcBef>
          <a:spcPts val="750"/>
        </a:spcBef>
        <a:buSzPct val="80000"/>
        <a:buFont typeface="Wingdings" panose="05000000000000000000" pitchFamily="2" charset="2"/>
        <a:buChar char="§"/>
        <a:defRPr sz="1315" kern="1200">
          <a:solidFill>
            <a:schemeClr val="tx1"/>
          </a:solidFill>
          <a:latin typeface="+mn-lt"/>
          <a:ea typeface="+mn-ea"/>
          <a:cs typeface="+mn-cs"/>
        </a:defRPr>
      </a:lvl8pPr>
      <a:lvl9pPr marL="2657475" indent="-214630" algn="l" defTabSz="857250" rtl="0" eaLnBrk="1" latinLnBrk="0" hangingPunct="1">
        <a:lnSpc>
          <a:spcPct val="90000"/>
        </a:lnSpc>
        <a:spcBef>
          <a:spcPts val="750"/>
        </a:spcBef>
        <a:buSzPct val="80000"/>
        <a:buFont typeface="Wingdings" panose="05000000000000000000" pitchFamily="2" charset="2"/>
        <a:buChar char="§"/>
        <a:defRPr sz="13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857250" rtl="0" eaLnBrk="1" latinLnBrk="0" hangingPunct="1">
        <a:defRPr sz="1690" kern="1200">
          <a:solidFill>
            <a:schemeClr val="tx1"/>
          </a:solidFill>
          <a:latin typeface="+mn-lt"/>
          <a:ea typeface="+mn-ea"/>
          <a:cs typeface="+mn-cs"/>
        </a:defRPr>
      </a:lvl1pPr>
      <a:lvl2pPr marL="428625" algn="l" defTabSz="857250" rtl="0" eaLnBrk="1" latinLnBrk="0" hangingPunct="1">
        <a:defRPr sz="169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algn="l" defTabSz="857250" rtl="0" eaLnBrk="1" latinLnBrk="0" hangingPunct="1">
        <a:defRPr sz="1690" kern="1200">
          <a:solidFill>
            <a:schemeClr val="tx1"/>
          </a:solidFill>
          <a:latin typeface="+mn-lt"/>
          <a:ea typeface="+mn-ea"/>
          <a:cs typeface="+mn-cs"/>
        </a:defRPr>
      </a:lvl3pPr>
      <a:lvl4pPr marL="1285875" algn="l" defTabSz="857250" rtl="0" eaLnBrk="1" latinLnBrk="0" hangingPunct="1">
        <a:defRPr sz="1690" kern="1200">
          <a:solidFill>
            <a:schemeClr val="tx1"/>
          </a:solidFill>
          <a:latin typeface="+mn-lt"/>
          <a:ea typeface="+mn-ea"/>
          <a:cs typeface="+mn-cs"/>
        </a:defRPr>
      </a:lvl4pPr>
      <a:lvl5pPr marL="1714500" algn="l" defTabSz="857250" rtl="0" eaLnBrk="1" latinLnBrk="0" hangingPunct="1">
        <a:defRPr sz="1690" kern="1200">
          <a:solidFill>
            <a:schemeClr val="tx1"/>
          </a:solidFill>
          <a:latin typeface="+mn-lt"/>
          <a:ea typeface="+mn-ea"/>
          <a:cs typeface="+mn-cs"/>
        </a:defRPr>
      </a:lvl5pPr>
      <a:lvl6pPr marL="2143125" algn="l" defTabSz="857250" rtl="0" eaLnBrk="1" latinLnBrk="0" hangingPunct="1">
        <a:defRPr sz="1690" kern="1200">
          <a:solidFill>
            <a:schemeClr val="tx1"/>
          </a:solidFill>
          <a:latin typeface="+mn-lt"/>
          <a:ea typeface="+mn-ea"/>
          <a:cs typeface="+mn-cs"/>
        </a:defRPr>
      </a:lvl6pPr>
      <a:lvl7pPr marL="2571750" algn="l" defTabSz="857250" rtl="0" eaLnBrk="1" latinLnBrk="0" hangingPunct="1">
        <a:defRPr sz="1690" kern="1200">
          <a:solidFill>
            <a:schemeClr val="tx1"/>
          </a:solidFill>
          <a:latin typeface="+mn-lt"/>
          <a:ea typeface="+mn-ea"/>
          <a:cs typeface="+mn-cs"/>
        </a:defRPr>
      </a:lvl7pPr>
      <a:lvl8pPr marL="3000375" algn="l" defTabSz="857250" rtl="0" eaLnBrk="1" latinLnBrk="0" hangingPunct="1">
        <a:defRPr sz="1690" kern="1200">
          <a:solidFill>
            <a:schemeClr val="tx1"/>
          </a:solidFill>
          <a:latin typeface="+mn-lt"/>
          <a:ea typeface="+mn-ea"/>
          <a:cs typeface="+mn-cs"/>
        </a:defRPr>
      </a:lvl8pPr>
      <a:lvl9pPr marL="3429000" algn="l" defTabSz="857250" rtl="0" eaLnBrk="1" latinLnBrk="0" hangingPunct="1">
        <a:defRPr sz="169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/>
          </p:cNvSpPr>
          <p:nvPr>
            <p:ph type="title"/>
          </p:nvPr>
        </p:nvSpPr>
        <p:spPr>
          <a:xfrm>
            <a:off x="571500" y="274638"/>
            <a:ext cx="102870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2051" name="Rectangle 3"/>
          <p:cNvSpPr>
            <a:spLocks noGrp="1"/>
          </p:cNvSpPr>
          <p:nvPr>
            <p:ph type="body" idx="1"/>
          </p:nvPr>
        </p:nvSpPr>
        <p:spPr>
          <a:xfrm>
            <a:off x="571500" y="1600200"/>
            <a:ext cx="102870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71500" y="6245225"/>
            <a:ext cx="26670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l" eaLnBrk="1" hangingPunct="1">
              <a:defRPr sz="1400">
                <a:solidFill>
                  <a:srgbClr val="000000"/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905250" y="6245225"/>
            <a:ext cx="36195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solidFill>
                  <a:srgbClr val="000000"/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91500" y="6245225"/>
            <a:ext cx="26670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Calibri" panose="020F050202020403020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85813" y="365126"/>
            <a:ext cx="985837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5813" y="1825625"/>
            <a:ext cx="985837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5813" y="6356351"/>
            <a:ext cx="25717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20AFA0-F820-4102-B8E3-ED765933503E}" type="datetimeFigureOut">
              <a:rPr lang="en-US" smtClean="0"/>
              <a:t>8/21/2021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86188" y="6356351"/>
            <a:ext cx="38576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2438" y="6356351"/>
            <a:ext cx="25717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2098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21" r:id="rId4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ctr" defTabSz="1142972" rtl="0" eaLnBrk="1" latinLnBrk="0" hangingPunct="1">
        <a:spcBef>
          <a:spcPct val="0"/>
        </a:spcBef>
        <a:buNone/>
        <a:defRPr sz="5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8615" indent="-428615" algn="l" defTabSz="1142972" rtl="0" eaLnBrk="1" latinLnBrk="0" hangingPunct="1">
        <a:spcBef>
          <a:spcPct val="20000"/>
        </a:spcBef>
        <a:buFont typeface="Arial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8664" indent="-357178" algn="l" defTabSz="1142972" rtl="0" eaLnBrk="1" latinLnBrk="0" hangingPunct="1">
        <a:spcBef>
          <a:spcPct val="20000"/>
        </a:spcBef>
        <a:buFont typeface="Arial" pitchFamily="34" charset="0"/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8714" indent="-285743" algn="l" defTabSz="1142972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000200" indent="-285743" algn="l" defTabSz="1142972" rtl="0" eaLnBrk="1" latinLnBrk="0" hangingPunct="1">
        <a:spcBef>
          <a:spcPct val="20000"/>
        </a:spcBef>
        <a:buFont typeface="Arial" pitchFamily="34" charset="0"/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1685" indent="-285743" algn="l" defTabSz="1142972" rtl="0" eaLnBrk="1" latinLnBrk="0" hangingPunct="1">
        <a:spcBef>
          <a:spcPct val="20000"/>
        </a:spcBef>
        <a:buFont typeface="Arial" pitchFamily="34" charset="0"/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3171" indent="-285743" algn="l" defTabSz="114297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657" indent="-285743" algn="l" defTabSz="114297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286143" indent="-285743" algn="l" defTabSz="114297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628" indent="-285743" algn="l" defTabSz="114297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142972" rtl="0" eaLnBrk="1" latinLnBrk="0" hangingPunct="1">
        <a:defRPr sz="2250" kern="1200">
          <a:solidFill>
            <a:schemeClr val="tx1"/>
          </a:solidFill>
          <a:latin typeface="+mn-lt"/>
          <a:ea typeface="+mn-ea"/>
          <a:cs typeface="+mn-cs"/>
        </a:defRPr>
      </a:lvl1pPr>
      <a:lvl2pPr marL="571486" algn="l" defTabSz="1142972" rtl="0" eaLnBrk="1" latinLnBrk="0" hangingPunct="1">
        <a:defRPr sz="225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algn="l" defTabSz="1142972" rtl="0" eaLnBrk="1" latinLnBrk="0" hangingPunct="1">
        <a:defRPr sz="2250" kern="1200">
          <a:solidFill>
            <a:schemeClr val="tx1"/>
          </a:solidFill>
          <a:latin typeface="+mn-lt"/>
          <a:ea typeface="+mn-ea"/>
          <a:cs typeface="+mn-cs"/>
        </a:defRPr>
      </a:lvl3pPr>
      <a:lvl4pPr marL="1714457" algn="l" defTabSz="1142972" rtl="0" eaLnBrk="1" latinLnBrk="0" hangingPunct="1">
        <a:defRPr sz="2250" kern="1200">
          <a:solidFill>
            <a:schemeClr val="tx1"/>
          </a:solidFill>
          <a:latin typeface="+mn-lt"/>
          <a:ea typeface="+mn-ea"/>
          <a:cs typeface="+mn-cs"/>
        </a:defRPr>
      </a:lvl4pPr>
      <a:lvl5pPr marL="2285943" algn="l" defTabSz="1142972" rtl="0" eaLnBrk="1" latinLnBrk="0" hangingPunct="1">
        <a:defRPr sz="2250" kern="1200">
          <a:solidFill>
            <a:schemeClr val="tx1"/>
          </a:solidFill>
          <a:latin typeface="+mn-lt"/>
          <a:ea typeface="+mn-ea"/>
          <a:cs typeface="+mn-cs"/>
        </a:defRPr>
      </a:lvl5pPr>
      <a:lvl6pPr marL="2857429" algn="l" defTabSz="1142972" rtl="0" eaLnBrk="1" latinLnBrk="0" hangingPunct="1">
        <a:defRPr sz="2250" kern="1200">
          <a:solidFill>
            <a:schemeClr val="tx1"/>
          </a:solidFill>
          <a:latin typeface="+mn-lt"/>
          <a:ea typeface="+mn-ea"/>
          <a:cs typeface="+mn-cs"/>
        </a:defRPr>
      </a:lvl6pPr>
      <a:lvl7pPr marL="3428915" algn="l" defTabSz="1142972" rtl="0" eaLnBrk="1" latinLnBrk="0" hangingPunct="1">
        <a:defRPr sz="2250" kern="1200">
          <a:solidFill>
            <a:schemeClr val="tx1"/>
          </a:solidFill>
          <a:latin typeface="+mn-lt"/>
          <a:ea typeface="+mn-ea"/>
          <a:cs typeface="+mn-cs"/>
        </a:defRPr>
      </a:lvl7pPr>
      <a:lvl8pPr marL="4000400" algn="l" defTabSz="1142972" rtl="0" eaLnBrk="1" latinLnBrk="0" hangingPunct="1">
        <a:defRPr sz="2250" kern="1200">
          <a:solidFill>
            <a:schemeClr val="tx1"/>
          </a:solidFill>
          <a:latin typeface="+mn-lt"/>
          <a:ea typeface="+mn-ea"/>
          <a:cs typeface="+mn-cs"/>
        </a:defRPr>
      </a:lvl8pPr>
      <a:lvl9pPr marL="4571886" algn="l" defTabSz="1142972" rtl="0" eaLnBrk="1" latinLnBrk="0" hangingPunct="1">
        <a:defRPr sz="22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082" y="1151"/>
            <a:ext cx="11427836" cy="6855701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651771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/>
  <p:txStyles>
    <p:titleStyle>
      <a:lvl1pPr marL="0" lvl="0" indent="0" algn="ctr" defTabSz="101804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4885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1282" lvl="0" indent="-381282" algn="l" defTabSz="101804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52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827189" lvl="1" indent="-318813" algn="l" defTabSz="101804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312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272234" lvl="2" indent="-254188" algn="l" defTabSz="101804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646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781472" lvl="3" indent="-255050" algn="l" defTabSz="101804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23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289849" lvl="4" indent="-254188" algn="l" defTabSz="101804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23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06078" lvl="5" indent="-155098" algn="l" defTabSz="101804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23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016274" lvl="6" indent="-155098" algn="l" defTabSz="101804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23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326469" lvl="7" indent="-155098" algn="l" defTabSz="101804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23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636665" lvl="8" indent="-155098" algn="l" defTabSz="101804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23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20392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222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10196" lvl="1" indent="0" algn="l" defTabSz="620392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0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20392" lvl="2" indent="0" algn="l" defTabSz="620392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0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930588" lvl="3" indent="0" algn="l" defTabSz="620392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0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240784" lvl="4" indent="0" algn="l" defTabSz="620392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0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550979" lvl="5" indent="0" algn="l" defTabSz="620392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0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861176" lvl="6" indent="0" algn="l" defTabSz="620392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0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71371" lvl="7" indent="0" algn="l" defTabSz="620392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0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481567" lvl="8" indent="0" algn="l" defTabSz="620392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0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813" y="365126"/>
            <a:ext cx="985837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85813" y="1825625"/>
            <a:ext cx="985837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85813" y="6356351"/>
            <a:ext cx="25717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8/21/2021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786188" y="6356351"/>
            <a:ext cx="38576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72438" y="6356351"/>
            <a:ext cx="25717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449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857250" rtl="0" eaLnBrk="1" latinLnBrk="0" hangingPunct="1">
        <a:lnSpc>
          <a:spcPct val="90000"/>
        </a:lnSpc>
        <a:spcBef>
          <a:spcPct val="0"/>
        </a:spcBef>
        <a:buNone/>
        <a:defRPr sz="412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4313" indent="-214313" algn="l" defTabSz="857250" rtl="0" eaLnBrk="1" latinLnBrk="0" hangingPunct="1">
        <a:lnSpc>
          <a:spcPct val="90000"/>
        </a:lnSpc>
        <a:spcBef>
          <a:spcPts val="938"/>
        </a:spcBef>
        <a:buFont typeface="Arial" panose="020B0604020202020204" pitchFamily="34" charset="0"/>
        <a:buChar char="•"/>
        <a:defRPr sz="2625" kern="1200">
          <a:solidFill>
            <a:schemeClr val="tx1"/>
          </a:solidFill>
          <a:latin typeface="+mn-lt"/>
          <a:ea typeface="+mn-ea"/>
          <a:cs typeface="+mn-cs"/>
        </a:defRPr>
      </a:lvl1pPr>
      <a:lvl2pPr marL="642938" indent="-214313" algn="l" defTabSz="857250" rtl="0" eaLnBrk="1" latinLnBrk="0" hangingPunct="1">
        <a:lnSpc>
          <a:spcPct val="90000"/>
        </a:lnSpc>
        <a:spcBef>
          <a:spcPts val="469"/>
        </a:spcBef>
        <a:buFont typeface="Arial" panose="020B0604020202020204" pitchFamily="34" charset="0"/>
        <a:buChar char="•"/>
        <a:defRPr sz="2250" kern="1200">
          <a:solidFill>
            <a:schemeClr val="tx1"/>
          </a:solidFill>
          <a:latin typeface="+mn-lt"/>
          <a:ea typeface="+mn-ea"/>
          <a:cs typeface="+mn-cs"/>
        </a:defRPr>
      </a:lvl2pPr>
      <a:lvl3pPr marL="1071563" indent="-214313" algn="l" defTabSz="857250" rtl="0" eaLnBrk="1" latinLnBrk="0" hangingPunct="1">
        <a:lnSpc>
          <a:spcPct val="90000"/>
        </a:lnSpc>
        <a:spcBef>
          <a:spcPts val="469"/>
        </a:spcBef>
        <a:buFont typeface="Arial" panose="020B0604020202020204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3pPr>
      <a:lvl4pPr marL="1500188" indent="-214313" algn="l" defTabSz="857250" rtl="0" eaLnBrk="1" latinLnBrk="0" hangingPunct="1">
        <a:lnSpc>
          <a:spcPct val="90000"/>
        </a:lnSpc>
        <a:spcBef>
          <a:spcPts val="469"/>
        </a:spcBef>
        <a:buFont typeface="Arial" panose="020B0604020202020204" pitchFamily="34" charset="0"/>
        <a:buChar char="•"/>
        <a:defRPr sz="1688" kern="1200">
          <a:solidFill>
            <a:schemeClr val="tx1"/>
          </a:solidFill>
          <a:latin typeface="+mn-lt"/>
          <a:ea typeface="+mn-ea"/>
          <a:cs typeface="+mn-cs"/>
        </a:defRPr>
      </a:lvl4pPr>
      <a:lvl5pPr marL="1928813" indent="-214313" algn="l" defTabSz="857250" rtl="0" eaLnBrk="1" latinLnBrk="0" hangingPunct="1">
        <a:lnSpc>
          <a:spcPct val="90000"/>
        </a:lnSpc>
        <a:spcBef>
          <a:spcPts val="469"/>
        </a:spcBef>
        <a:buFont typeface="Arial" panose="020B0604020202020204" pitchFamily="34" charset="0"/>
        <a:buChar char="•"/>
        <a:defRPr sz="1688" kern="1200">
          <a:solidFill>
            <a:schemeClr val="tx1"/>
          </a:solidFill>
          <a:latin typeface="+mn-lt"/>
          <a:ea typeface="+mn-ea"/>
          <a:cs typeface="+mn-cs"/>
        </a:defRPr>
      </a:lvl5pPr>
      <a:lvl6pPr marL="2357438" indent="-214313" algn="l" defTabSz="857250" rtl="0" eaLnBrk="1" latinLnBrk="0" hangingPunct="1">
        <a:lnSpc>
          <a:spcPct val="90000"/>
        </a:lnSpc>
        <a:spcBef>
          <a:spcPts val="469"/>
        </a:spcBef>
        <a:buFont typeface="Arial" panose="020B0604020202020204" pitchFamily="34" charset="0"/>
        <a:buChar char="•"/>
        <a:defRPr sz="1688" kern="1200">
          <a:solidFill>
            <a:schemeClr val="tx1"/>
          </a:solidFill>
          <a:latin typeface="+mn-lt"/>
          <a:ea typeface="+mn-ea"/>
          <a:cs typeface="+mn-cs"/>
        </a:defRPr>
      </a:lvl6pPr>
      <a:lvl7pPr marL="2786063" indent="-214313" algn="l" defTabSz="857250" rtl="0" eaLnBrk="1" latinLnBrk="0" hangingPunct="1">
        <a:lnSpc>
          <a:spcPct val="90000"/>
        </a:lnSpc>
        <a:spcBef>
          <a:spcPts val="469"/>
        </a:spcBef>
        <a:buFont typeface="Arial" panose="020B0604020202020204" pitchFamily="34" charset="0"/>
        <a:buChar char="•"/>
        <a:defRPr sz="1688" kern="1200">
          <a:solidFill>
            <a:schemeClr val="tx1"/>
          </a:solidFill>
          <a:latin typeface="+mn-lt"/>
          <a:ea typeface="+mn-ea"/>
          <a:cs typeface="+mn-cs"/>
        </a:defRPr>
      </a:lvl7pPr>
      <a:lvl8pPr marL="3214688" indent="-214313" algn="l" defTabSz="857250" rtl="0" eaLnBrk="1" latinLnBrk="0" hangingPunct="1">
        <a:lnSpc>
          <a:spcPct val="90000"/>
        </a:lnSpc>
        <a:spcBef>
          <a:spcPts val="469"/>
        </a:spcBef>
        <a:buFont typeface="Arial" panose="020B0604020202020204" pitchFamily="34" charset="0"/>
        <a:buChar char="•"/>
        <a:defRPr sz="1688" kern="1200">
          <a:solidFill>
            <a:schemeClr val="tx1"/>
          </a:solidFill>
          <a:latin typeface="+mn-lt"/>
          <a:ea typeface="+mn-ea"/>
          <a:cs typeface="+mn-cs"/>
        </a:defRPr>
      </a:lvl8pPr>
      <a:lvl9pPr marL="3643313" indent="-214313" algn="l" defTabSz="857250" rtl="0" eaLnBrk="1" latinLnBrk="0" hangingPunct="1">
        <a:lnSpc>
          <a:spcPct val="90000"/>
        </a:lnSpc>
        <a:spcBef>
          <a:spcPts val="469"/>
        </a:spcBef>
        <a:buFont typeface="Arial" panose="020B0604020202020204" pitchFamily="34" charset="0"/>
        <a:buChar char="•"/>
        <a:defRPr sz="16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1pPr>
      <a:lvl2pPr marL="42862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3pPr>
      <a:lvl4pPr marL="128587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4pPr>
      <a:lvl5pPr marL="171450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5pPr>
      <a:lvl6pPr marL="214312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6pPr>
      <a:lvl7pPr marL="257175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7pPr>
      <a:lvl8pPr marL="300037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8pPr>
      <a:lvl9pPr marL="342900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1500" y="152718"/>
            <a:ext cx="72390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500" y="1752602"/>
            <a:ext cx="9525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" y="6172201"/>
            <a:ext cx="428625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938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71500" y="6492877"/>
            <a:ext cx="428625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938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10448688" y="5839858"/>
            <a:ext cx="1315721" cy="45640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250" b="1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16920F-CB97-41FB-B4FF-EE984BB0C14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1251406" y="0"/>
            <a:ext cx="178595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8"/>
          </a:p>
        </p:txBody>
      </p:sp>
      <p:sp>
        <p:nvSpPr>
          <p:cNvPr id="8" name="Rectangle 7"/>
          <p:cNvSpPr/>
          <p:nvPr/>
        </p:nvSpPr>
        <p:spPr>
          <a:xfrm>
            <a:off x="11251406" y="1371600"/>
            <a:ext cx="178595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8"/>
          </a:p>
        </p:txBody>
      </p:sp>
    </p:spTree>
    <p:extLst>
      <p:ext uri="{BB962C8B-B14F-4D97-AF65-F5344CB8AC3E}">
        <p14:creationId xmlns:p14="http://schemas.microsoft.com/office/powerpoint/2010/main" val="690509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p:txStyles>
    <p:titleStyle>
      <a:lvl1pPr algn="l" defTabSz="857250" rtl="0" eaLnBrk="1" latinLnBrk="0" hangingPunct="1">
        <a:spcBef>
          <a:spcPct val="0"/>
        </a:spcBef>
        <a:buNone/>
        <a:defRPr sz="3375" kern="1200" cap="all" spc="-56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857250" rtl="0" eaLnBrk="1" latinLnBrk="0" hangingPunct="1">
        <a:spcBef>
          <a:spcPct val="20000"/>
        </a:spcBef>
        <a:spcAft>
          <a:spcPts val="563"/>
        </a:spcAft>
        <a:buFont typeface="Arial" pitchFamily="34" charset="0"/>
        <a:buNone/>
        <a:defRPr sz="1875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28625" indent="-171450" algn="l" defTabSz="85725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2pPr>
      <a:lvl3pPr marL="1071563" indent="-214313" algn="l" defTabSz="85725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88" kern="1200">
          <a:solidFill>
            <a:schemeClr val="tx1"/>
          </a:solidFill>
          <a:latin typeface="+mn-lt"/>
          <a:ea typeface="+mn-ea"/>
          <a:cs typeface="+mn-cs"/>
        </a:defRPr>
      </a:lvl3pPr>
      <a:lvl4pPr marL="1500188" indent="-214313" algn="l" defTabSz="85725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88" kern="1200">
          <a:solidFill>
            <a:schemeClr val="tx1"/>
          </a:solidFill>
          <a:latin typeface="+mn-lt"/>
          <a:ea typeface="+mn-ea"/>
          <a:cs typeface="+mn-cs"/>
        </a:defRPr>
      </a:lvl4pPr>
      <a:lvl5pPr marL="1928813" indent="-214313" algn="l" defTabSz="85725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88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357438" indent="-214313" algn="l" defTabSz="85725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786063" indent="-214313" algn="l" defTabSz="85725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3214688" indent="-214313" algn="l" defTabSz="85725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643313" indent="-214313" algn="l" defTabSz="85725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1pPr>
      <a:lvl2pPr marL="42862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3pPr>
      <a:lvl4pPr marL="128587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4pPr>
      <a:lvl5pPr marL="171450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5pPr>
      <a:lvl6pPr marL="214312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6pPr>
      <a:lvl7pPr marL="257175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7pPr>
      <a:lvl8pPr marL="300037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8pPr>
      <a:lvl9pPr marL="342900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5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slideLayout" Target="../slideLayouts/slideLayout82.xml"/><Relationship Id="rId1" Type="http://schemas.openxmlformats.org/officeDocument/2006/relationships/tags" Target="../tags/tag11.xml"/><Relationship Id="rId4" Type="http://schemas.openxmlformats.org/officeDocument/2006/relationships/image" Target="../media/image6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18" Type="http://schemas.openxmlformats.org/officeDocument/2006/relationships/image" Target="../media/image34.png"/><Relationship Id="rId3" Type="http://schemas.openxmlformats.org/officeDocument/2006/relationships/slideLayout" Target="../slideLayouts/slideLayout49.xml"/><Relationship Id="rId21" Type="http://schemas.openxmlformats.org/officeDocument/2006/relationships/image" Target="../media/image36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" Type="http://schemas.openxmlformats.org/officeDocument/2006/relationships/audio" Target="../media/media1.wav"/><Relationship Id="rId16" Type="http://schemas.openxmlformats.org/officeDocument/2006/relationships/image" Target="../media/image32.png"/><Relationship Id="rId20" Type="http://schemas.openxmlformats.org/officeDocument/2006/relationships/image" Target="../media/image35.png"/><Relationship Id="rId1" Type="http://schemas.microsoft.com/office/2007/relationships/media" Target="../media/media1.wav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microsoft.com/office/2007/relationships/hdphoto" Target="../media/hdphoto1.wdp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19" Type="http://schemas.microsoft.com/office/2007/relationships/hdphoto" Target="../media/hdphoto2.wdp"/><Relationship Id="rId4" Type="http://schemas.openxmlformats.org/officeDocument/2006/relationships/image" Target="../media/image21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6.gif"/><Relationship Id="rId3" Type="http://schemas.openxmlformats.org/officeDocument/2006/relationships/audio" Target="../media/audio1.wav"/><Relationship Id="rId7" Type="http://schemas.openxmlformats.org/officeDocument/2006/relationships/image" Target="../media/image71.png"/><Relationship Id="rId12" Type="http://schemas.openxmlformats.org/officeDocument/2006/relationships/image" Target="../media/image7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4.xml"/><Relationship Id="rId6" Type="http://schemas.openxmlformats.org/officeDocument/2006/relationships/slide" Target="slide2.xml"/><Relationship Id="rId11" Type="http://schemas.openxmlformats.org/officeDocument/2006/relationships/image" Target="../media/image74.gif"/><Relationship Id="rId5" Type="http://schemas.openxmlformats.org/officeDocument/2006/relationships/image" Target="../media/image70.png"/><Relationship Id="rId10" Type="http://schemas.openxmlformats.org/officeDocument/2006/relationships/image" Target="../media/image73.jpeg"/><Relationship Id="rId4" Type="http://schemas.openxmlformats.org/officeDocument/2006/relationships/slide" Target="slide1.xml"/><Relationship Id="rId9" Type="http://schemas.openxmlformats.org/officeDocument/2006/relationships/slide" Target="slide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3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9.xml"/><Relationship Id="rId6" Type="http://schemas.microsoft.com/office/2007/relationships/hdphoto" Target="../media/hdphoto3.wdp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45.png"/><Relationship Id="rId3" Type="http://schemas.openxmlformats.org/officeDocument/2006/relationships/slideLayout" Target="../slideLayouts/slideLayout49.xml"/><Relationship Id="rId7" Type="http://schemas.openxmlformats.org/officeDocument/2006/relationships/slide" Target="slide8.xml"/><Relationship Id="rId12" Type="http://schemas.openxmlformats.org/officeDocument/2006/relationships/image" Target="../media/image44.png"/><Relationship Id="rId2" Type="http://schemas.openxmlformats.org/officeDocument/2006/relationships/audio" Target="../media/media2.mp3"/><Relationship Id="rId16" Type="http://schemas.openxmlformats.org/officeDocument/2006/relationships/image" Target="../media/image36.png"/><Relationship Id="rId1" Type="http://schemas.microsoft.com/office/2007/relationships/media" Target="../media/media2.mp3"/><Relationship Id="rId6" Type="http://schemas.openxmlformats.org/officeDocument/2006/relationships/image" Target="../media/image42.png"/><Relationship Id="rId11" Type="http://schemas.openxmlformats.org/officeDocument/2006/relationships/slide" Target="slide9.xml"/><Relationship Id="rId5" Type="http://schemas.openxmlformats.org/officeDocument/2006/relationships/image" Target="../media/image41.png"/><Relationship Id="rId15" Type="http://schemas.openxmlformats.org/officeDocument/2006/relationships/image" Target="../media/image33.png"/><Relationship Id="rId10" Type="http://schemas.microsoft.com/office/2007/relationships/hdphoto" Target="../media/hdphoto4.wdp"/><Relationship Id="rId4" Type="http://schemas.openxmlformats.org/officeDocument/2006/relationships/image" Target="../media/image40.png"/><Relationship Id="rId9" Type="http://schemas.openxmlformats.org/officeDocument/2006/relationships/image" Target="../media/image43.png"/><Relationship Id="rId14" Type="http://schemas.openxmlformats.org/officeDocument/2006/relationships/slide" Target="slide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microsoft.com/office/2007/relationships/hdphoto" Target="../media/hdphoto5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48.png"/><Relationship Id="rId5" Type="http://schemas.openxmlformats.org/officeDocument/2006/relationships/image" Target="../media/image42.png"/><Relationship Id="rId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9.xml"/><Relationship Id="rId6" Type="http://schemas.openxmlformats.org/officeDocument/2006/relationships/slide" Target="slide4.xml"/><Relationship Id="rId5" Type="http://schemas.openxmlformats.org/officeDocument/2006/relationships/image" Target="../media/image49.jpeg"/><Relationship Id="rId4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9.xml"/><Relationship Id="rId6" Type="http://schemas.openxmlformats.org/officeDocument/2006/relationships/slide" Target="slide4.xml"/><Relationship Id="rId5" Type="http://schemas.openxmlformats.org/officeDocument/2006/relationships/image" Target="../media/image49.jpeg"/><Relationship Id="rId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52.jpeg"/><Relationship Id="rId18" Type="http://schemas.openxmlformats.org/officeDocument/2006/relationships/image" Target="../media/image57.pn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notesSlide" Target="../notesSlides/notesSlide1.xml"/><Relationship Id="rId17" Type="http://schemas.openxmlformats.org/officeDocument/2006/relationships/image" Target="../media/image56.png"/><Relationship Id="rId2" Type="http://schemas.openxmlformats.org/officeDocument/2006/relationships/tags" Target="../tags/tag2.xml"/><Relationship Id="rId16" Type="http://schemas.openxmlformats.org/officeDocument/2006/relationships/image" Target="../media/image55.png"/><Relationship Id="rId20" Type="http://schemas.openxmlformats.org/officeDocument/2006/relationships/image" Target="../media/image59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slideLayout" Target="../slideLayouts/slideLayout61.xml"/><Relationship Id="rId5" Type="http://schemas.openxmlformats.org/officeDocument/2006/relationships/tags" Target="../tags/tag5.xml"/><Relationship Id="rId15" Type="http://schemas.openxmlformats.org/officeDocument/2006/relationships/image" Target="../media/image54.png"/><Relationship Id="rId10" Type="http://schemas.openxmlformats.org/officeDocument/2006/relationships/tags" Target="../tags/tag10.xml"/><Relationship Id="rId19" Type="http://schemas.openxmlformats.org/officeDocument/2006/relationships/image" Target="../media/image58.pn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image" Target="../media/image5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5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1052687" y="1524000"/>
            <a:ext cx="7634113" cy="2209800"/>
          </a:xfrm>
        </p:spPr>
        <p:txBody>
          <a:bodyPr>
            <a:prstTxWarp prst="textArchUp">
              <a:avLst/>
            </a:prstTxWarp>
            <a:normAutofit fontScale="90000"/>
          </a:bodyPr>
          <a:lstStyle/>
          <a:p>
            <a:pPr algn="ctr"/>
            <a:br>
              <a:rPr lang="en-US" sz="5625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5625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5625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5625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5625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CHÀO MỪNG CÁC EM ĐẾN VỚI TIẾT</a:t>
            </a:r>
            <a:br>
              <a:rPr lang="en-US" sz="5625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</a:br>
            <a:endParaRPr lang="en-US" altLang="vi-VN" sz="5625" b="1" kern="10" dirty="0">
              <a:ln>
                <a:solidFill>
                  <a:sysClr val="windowText" lastClr="000000"/>
                </a:solidFill>
              </a:ln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21" name="圆角矩形 1"/>
          <p:cNvSpPr/>
          <p:nvPr/>
        </p:nvSpPr>
        <p:spPr>
          <a:xfrm>
            <a:off x="2209800" y="2247901"/>
            <a:ext cx="5615338" cy="1132569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095" tIns="57047" rIns="114095" bIns="57047" anchor="ctr"/>
          <a:lstStyle/>
          <a:p>
            <a:pPr algn="ctr" defTabSz="1140460">
              <a:defRPr/>
            </a:pPr>
            <a:r>
              <a:rPr lang="en-US" altLang="zh-CN" sz="4125" b="1" dirty="0" err="1">
                <a:solidFill>
                  <a:srgbClr val="FF0000"/>
                </a:solidFill>
                <a:latin typeface="Times New Roman" panose="02020603050405020304" charset="0"/>
                <a:ea typeface="SimHei" panose="02010609060101010101" pitchFamily="49" charset="-122"/>
                <a:cs typeface="Times New Roman" panose="02020603050405020304" charset="0"/>
              </a:rPr>
              <a:t>Môn</a:t>
            </a:r>
            <a:r>
              <a:rPr lang="en-US" altLang="zh-CN" sz="4125" b="1" dirty="0">
                <a:solidFill>
                  <a:srgbClr val="FF0000"/>
                </a:solidFill>
                <a:latin typeface="Times New Roman" panose="02020603050405020304" charset="0"/>
                <a:ea typeface="SimHei" panose="02010609060101010101" pitchFamily="49" charset="-122"/>
                <a:cs typeface="Times New Roman" panose="02020603050405020304" charset="0"/>
              </a:rPr>
              <a:t>: TIẾNG VIỆT </a:t>
            </a:r>
            <a:r>
              <a:rPr lang="en-US" altLang="zh-CN" sz="4125" b="1" dirty="0" err="1">
                <a:solidFill>
                  <a:srgbClr val="FF0000"/>
                </a:solidFill>
                <a:latin typeface="Times New Roman" panose="02020603050405020304" charset="0"/>
                <a:ea typeface="SimHei" panose="02010609060101010101" pitchFamily="49" charset="-122"/>
                <a:cs typeface="Times New Roman" panose="02020603050405020304" charset="0"/>
              </a:rPr>
              <a:t>Lớp</a:t>
            </a:r>
            <a:r>
              <a:rPr lang="en-US" altLang="zh-CN" sz="4125" b="1" dirty="0">
                <a:solidFill>
                  <a:srgbClr val="FF0000"/>
                </a:solidFill>
                <a:latin typeface="Times New Roman" panose="02020603050405020304" charset="0"/>
                <a:ea typeface="SimHei" panose="02010609060101010101" pitchFamily="49" charset="-122"/>
                <a:cs typeface="Times New Roman" panose="02020603050405020304" charset="0"/>
              </a:rPr>
              <a:t> 1.</a:t>
            </a:r>
            <a:endParaRPr lang="zh-CN" altLang="en-US" sz="4125" b="1" dirty="0">
              <a:solidFill>
                <a:srgbClr val="FF0000"/>
              </a:solidFill>
              <a:latin typeface="Times New Roman" panose="02020603050405020304" charset="0"/>
              <a:ea typeface="SimHei" panose="02010609060101010101" pitchFamily="49" charset="-122"/>
              <a:cs typeface="Times New Roman" panose="02020603050405020304" charset="0"/>
            </a:endParaRPr>
          </a:p>
        </p:txBody>
      </p:sp>
      <p:sp>
        <p:nvSpPr>
          <p:cNvPr id="22" name="文本框 4"/>
          <p:cNvSpPr txBox="1">
            <a:spLocks noChangeArrowheads="1"/>
          </p:cNvSpPr>
          <p:nvPr/>
        </p:nvSpPr>
        <p:spPr bwMode="auto">
          <a:xfrm>
            <a:off x="3395878" y="5938261"/>
            <a:ext cx="4924012" cy="576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095" tIns="57047" rIns="114095" bIns="57047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140460"/>
            <a:r>
              <a:rPr lang="en-US" altLang="zh-CN" sz="3000" b="1" dirty="0" err="1">
                <a:solidFill>
                  <a:srgbClr val="C00000"/>
                </a:solidFill>
                <a:latin typeface="Tahoma" panose="020B0604030504040204" pitchFamily="34" charset="0"/>
                <a:ea typeface="SimHei" panose="02010609060101010101" pitchFamily="49" charset="-122"/>
                <a:cs typeface="Tahoma" panose="020B0604030504040204" pitchFamily="34" charset="0"/>
                <a:sym typeface="+mn-lt"/>
              </a:rPr>
              <a:t>Giáo</a:t>
            </a:r>
            <a:r>
              <a:rPr lang="en-US" altLang="zh-CN" sz="3000" b="1" dirty="0">
                <a:solidFill>
                  <a:srgbClr val="C00000"/>
                </a:solidFill>
                <a:latin typeface="Tahoma" panose="020B0604030504040204" pitchFamily="34" charset="0"/>
                <a:ea typeface="SimHei" panose="02010609060101010101" pitchFamily="49" charset="-122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C00000"/>
                </a:solidFill>
                <a:latin typeface="Tahoma" panose="020B0604030504040204" pitchFamily="34" charset="0"/>
                <a:ea typeface="SimHei" panose="02010609060101010101" pitchFamily="49" charset="-122"/>
                <a:cs typeface="Tahoma" panose="020B0604030504040204" pitchFamily="34" charset="0"/>
                <a:sym typeface="+mn-lt"/>
              </a:rPr>
              <a:t>viên</a:t>
            </a:r>
            <a:r>
              <a:rPr lang="en-US" altLang="zh-CN" sz="3000" b="1" dirty="0">
                <a:solidFill>
                  <a:srgbClr val="C00000"/>
                </a:solidFill>
                <a:latin typeface="Tahoma" panose="020B0604030504040204" pitchFamily="34" charset="0"/>
                <a:ea typeface="SimHei" panose="02010609060101010101" pitchFamily="49" charset="-122"/>
                <a:cs typeface="Tahoma" panose="020B0604030504040204" pitchFamily="34" charset="0"/>
                <a:sym typeface="+mn-lt"/>
              </a:rPr>
              <a:t>: ......................</a:t>
            </a:r>
            <a:endParaRPr lang="zh-CN" altLang="en-US" sz="3000" b="1" dirty="0">
              <a:solidFill>
                <a:srgbClr val="C00000"/>
              </a:solidFill>
              <a:latin typeface="Tahoma" panose="020B0604030504040204" pitchFamily="34" charset="0"/>
              <a:ea typeface="SimHei" panose="02010609060101010101" pitchFamily="49" charset="-122"/>
              <a:cs typeface="Tahoma" panose="020B0604030504040204" pitchFamily="34" charset="0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21" grpId="0" bldLvl="0" animBg="1"/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2619375" y="4191453"/>
            <a:ext cx="619125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en-US" sz="28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005" y="0"/>
            <a:ext cx="10360660" cy="4714875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1600200" y="4953000"/>
            <a:ext cx="100749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Tây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ắc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ruộng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ậc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thang,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ác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1" name="Rectangle 5"/>
          <p:cNvSpPr/>
          <p:nvPr/>
        </p:nvSpPr>
        <p:spPr>
          <a:xfrm>
            <a:off x="195580" y="0"/>
            <a:ext cx="10091420" cy="990600"/>
          </a:xfrm>
          <a:prstGeom prst="rect">
            <a:avLst/>
          </a:prstGeom>
          <a:solidFill>
            <a:srgbClr val="99FF33"/>
          </a:solidFill>
          <a:ln w="9525">
            <a:noFill/>
          </a:ln>
        </p:spPr>
        <p:txBody>
          <a:bodyPr anchor="ctr"/>
          <a:lstStyle/>
          <a:p>
            <a:pPr algn="ctr"/>
            <a:endParaRPr sz="48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411" name="Rectangle 1"/>
          <p:cNvSpPr/>
          <p:nvPr/>
        </p:nvSpPr>
        <p:spPr>
          <a:xfrm>
            <a:off x="436880" y="141288"/>
            <a:ext cx="1828800" cy="83099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r>
              <a:rPr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.Đọc</a:t>
            </a:r>
            <a:endParaRPr sz="4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81400" y="1057893"/>
            <a:ext cx="4267200" cy="83099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ac   ăc   âc</a:t>
            </a: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8593539"/>
              </p:ext>
            </p:extLst>
          </p:nvPr>
        </p:nvGraphicFramePr>
        <p:xfrm>
          <a:off x="3771900" y="1866900"/>
          <a:ext cx="3200400" cy="16459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00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01040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ac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1040">
                <a:tc gridSpan="2"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thác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751205" y="3646170"/>
            <a:ext cx="11197590" cy="83099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lạc   nhạc   mặc    nhắc    gấc    nhấc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348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3482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1" grpId="0" bldLvl="0" animBg="1"/>
      <p:bldP spid="12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461;p28"/>
          <p:cNvSpPr txBox="1"/>
          <p:nvPr/>
        </p:nvSpPr>
        <p:spPr>
          <a:xfrm>
            <a:off x="2895600" y="2743200"/>
            <a:ext cx="5257801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114281" tIns="114281" rIns="114281" bIns="11428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750"/>
              </a:spcBef>
              <a:buNone/>
            </a:pPr>
            <a:endParaRPr lang="en-US" sz="90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" name="Rectangle: Rounded Corners 6"/>
          <p:cNvSpPr/>
          <p:nvPr/>
        </p:nvSpPr>
        <p:spPr>
          <a:xfrm>
            <a:off x="533400" y="113030"/>
            <a:ext cx="1427967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Times New Roman" panose="02020603050405020304" charset="0"/>
                <a:cs typeface="Times New Roman" panose="02020603050405020304" charset="0"/>
              </a:rPr>
              <a:t>Đọc</a:t>
            </a:r>
            <a:endParaRPr lang="en-US" sz="32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-42" y="113030"/>
            <a:ext cx="609600" cy="584415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2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695450"/>
            <a:ext cx="10363200" cy="27813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hought Bubble: Cloud 2"/>
          <p:cNvSpPr/>
          <p:nvPr/>
        </p:nvSpPr>
        <p:spPr>
          <a:xfrm>
            <a:off x="829143" y="1642202"/>
            <a:ext cx="7321759" cy="2858360"/>
          </a:xfrm>
          <a:prstGeom prst="cloudCallout">
            <a:avLst>
              <a:gd name="adj1" fmla="val -36218"/>
              <a:gd name="adj2" fmla="val 3432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90"/>
          </a:p>
        </p:txBody>
      </p:sp>
      <p:sp>
        <p:nvSpPr>
          <p:cNvPr id="560" name="Google Shape;560;p37"/>
          <p:cNvSpPr txBox="1">
            <a:spLocks noGrp="1"/>
          </p:cNvSpPr>
          <p:nvPr>
            <p:ph type="sldNum" idx="12"/>
          </p:nvPr>
        </p:nvSpPr>
        <p:spPr>
          <a:xfrm>
            <a:off x="10695980" y="6151627"/>
            <a:ext cx="685875" cy="492000"/>
          </a:xfrm>
          <a:prstGeom prst="rect">
            <a:avLst/>
          </a:prstGeom>
        </p:spPr>
        <p:txBody>
          <a:bodyPr spcFirstLastPara="1" vert="horz" wrap="square" lIns="114281" tIns="114281" rIns="114281" bIns="114281" rtlCol="0" anchor="ctr" anchorCtr="0">
            <a:noAutofit/>
          </a:bodyPr>
          <a:lstStyle/>
          <a:p>
            <a:pPr defTabSz="1143000">
              <a:buClr>
                <a:srgbClr val="000000"/>
              </a:buClr>
            </a:pPr>
            <a:fld id="{00000000-1234-1234-1234-123412341234}" type="slidenum">
              <a:rPr lang="en-GB" kern="0">
                <a:solidFill>
                  <a:srgbClr val="65677F"/>
                </a:solidFill>
              </a:rPr>
              <a:t>13</a:t>
            </a:fld>
            <a:endParaRPr kern="0">
              <a:solidFill>
                <a:srgbClr val="65677F"/>
              </a:solidFill>
            </a:endParaRPr>
          </a:p>
        </p:txBody>
      </p:sp>
      <p:sp>
        <p:nvSpPr>
          <p:cNvPr id="10" name="Google Shape;461;p28"/>
          <p:cNvSpPr txBox="1"/>
          <p:nvPr/>
        </p:nvSpPr>
        <p:spPr>
          <a:xfrm>
            <a:off x="1142349" y="2267575"/>
            <a:ext cx="6695347" cy="2008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281" tIns="114281" rIns="114281" bIns="11428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750"/>
              </a:spcBef>
              <a:buNone/>
            </a:pPr>
            <a:r>
              <a:rPr lang="en-US" sz="619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Viết Bảng</a:t>
            </a:r>
            <a:endParaRPr lang="en-US" sz="45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/>
          <p:cNvSpPr/>
          <p:nvPr/>
        </p:nvSpPr>
        <p:spPr>
          <a:xfrm>
            <a:off x="743585" y="0"/>
            <a:ext cx="2362200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Viết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bảng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134208" y="-21"/>
            <a:ext cx="609600" cy="584415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10" name="Google Shape;461;p28"/>
          <p:cNvSpPr txBox="1"/>
          <p:nvPr/>
        </p:nvSpPr>
        <p:spPr>
          <a:xfrm>
            <a:off x="1447800" y="2438400"/>
            <a:ext cx="8686800" cy="2158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281" tIns="114281" rIns="114281" bIns="11428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ts val="2600"/>
              <a:buFont typeface="Chivo Light"/>
              <a:buNone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charset="0"/>
                <a:sym typeface="Chivo Light"/>
              </a:rPr>
              <a:t>ǯǯǯǯǯǯǯǯǯǯǯǯǯǯǯǯǯǯǯǯǯ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cs typeface="Times New Roman" panose="02020603050405020304" charset="0"/>
              <a:sym typeface="Chivo Light"/>
            </a:endParaRPr>
          </a:p>
          <a:p>
            <a:pPr marL="0" marR="0" lvl="0" indent="0" algn="ctr" defTabSz="914400" rtl="0" eaLnBrk="1" fontAlgn="auto" latinLnBrk="0" hangingPunct="1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ts val="2600"/>
              <a:buFont typeface="Chivo Light"/>
              <a:buNone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charset="0"/>
                <a:sym typeface="Chivo Light"/>
              </a:rPr>
              <a:t>ǯǯǯǯǯǯǯǯǯǯǯǯǯǯǯǯǯǯǯǯǯ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cs typeface="Times New Roman" panose="02020603050405020304" charset="0"/>
              <a:sym typeface="Chivo Light"/>
            </a:endParaRPr>
          </a:p>
          <a:p>
            <a:pPr marL="0" marR="0" lvl="0" indent="0" algn="ctr" defTabSz="914400" rtl="0" eaLnBrk="1" fontAlgn="auto" latinLnBrk="0" hangingPunct="1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ts val="2600"/>
              <a:buFont typeface="Chivo Light"/>
              <a:buNone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charset="0"/>
                <a:sym typeface="Chivo Light"/>
              </a:rPr>
              <a:t>ǯǯǯǯǯǯǯǯǯǯǯǯǯǯǯǯǯǯǯǯǯ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cs typeface="Times New Roman" panose="02020603050405020304" charset="0"/>
              <a:sym typeface="Chivo Light"/>
            </a:endParaRPr>
          </a:p>
          <a:p>
            <a:pPr marL="0" marR="0" lvl="0" indent="0" algn="ctr" defTabSz="914400" rtl="0" eaLnBrk="1" fontAlgn="auto" latinLnBrk="0" hangingPunct="1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ts val="2600"/>
              <a:buFont typeface="Chivo Light"/>
              <a:buNone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charset="0"/>
                <a:sym typeface="Chivo Light"/>
              </a:rPr>
              <a:t>ǯǯǯǯǯǯǯǯǯǯǯǯǯǯǯǯǯǯǯǯǯ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cs typeface="Times New Roman" panose="02020603050405020304" charset="0"/>
              <a:sym typeface="Chivo Light"/>
            </a:endParaRPr>
          </a:p>
          <a:p>
            <a:pPr marL="0" indent="0" algn="ctr">
              <a:spcBef>
                <a:spcPts val="750"/>
              </a:spcBef>
              <a:buClr>
                <a:srgbClr val="4F81BD"/>
              </a:buClr>
              <a:buNone/>
            </a:pPr>
            <a:r>
              <a:rPr lang="en-US" sz="1800" b="1" kern="0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charset="0"/>
              </a:rPr>
              <a:t>ǯǯǯǯǯǯǯǯǯǯǯǯǯǯǯǯǯǯǯǯǯ</a:t>
            </a:r>
            <a:endParaRPr lang="en-US" sz="1800" b="1" kern="0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4F81BD"/>
              </a:buClr>
              <a:buSzPts val="2600"/>
              <a:buFont typeface="Chivo Light"/>
              <a:buNone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cs typeface="Times New Roman" panose="02020603050405020304" charset="0"/>
              <a:sym typeface="Chivo Ligh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198076" y="2629713"/>
            <a:ext cx="4972050" cy="664738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SG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ac      </a:t>
            </a:r>
            <a:r>
              <a:rPr kumimoji="0" lang="en-SG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ăc</a:t>
            </a:r>
            <a:r>
              <a:rPr kumimoji="0" lang="en-SG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     </a:t>
            </a:r>
            <a:r>
              <a:rPr kumimoji="0" lang="en-SG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âc</a:t>
            </a:r>
            <a:r>
              <a:rPr kumimoji="0" lang="en-SG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SG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SG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125539" y="3373861"/>
            <a:ext cx="5117124" cy="664738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SG" sz="36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bác</a:t>
            </a:r>
            <a:r>
              <a:rPr kumimoji="0" lang="en-SG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   </a:t>
            </a:r>
            <a:r>
              <a:rPr kumimoji="0" lang="en-SG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mắc</a:t>
            </a:r>
            <a:r>
              <a:rPr kumimoji="0" lang="en-SG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    </a:t>
            </a:r>
            <a:r>
              <a:rPr kumimoji="0" lang="en-SG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gấc</a:t>
            </a:r>
            <a:r>
              <a:rPr kumimoji="0" lang="en-SG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SG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9" grpId="0" bldLvl="0" animBg="1"/>
      <p:bldP spid="10" grpId="0"/>
      <p:bldP spid="2" grpId="0" bldLvl="0" animBg="1"/>
      <p:bldP spid="11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2" name="图片 39941" descr="1-4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54" y="416813"/>
            <a:ext cx="11393857" cy="628611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1" name="图片 39940" descr="1-4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29262" y="4161985"/>
            <a:ext cx="4619801" cy="269281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3" name="图片 39942" descr="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9615" y="582681"/>
            <a:ext cx="4870771" cy="635182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882A9ED-FD4C-4C96-8F73-263F23CE8492}"/>
              </a:ext>
            </a:extLst>
          </p:cNvPr>
          <p:cNvSpPr txBox="1"/>
          <p:nvPr/>
        </p:nvSpPr>
        <p:spPr>
          <a:xfrm>
            <a:off x="4502643" y="2111914"/>
            <a:ext cx="2729884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Tiết</a:t>
            </a:r>
            <a:r>
              <a:rPr kumimoji="0" lang="en-US" sz="7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767E76-C655-402B-9A3D-34DB5C8E6D3B}"/>
              </a:ext>
            </a:extLst>
          </p:cNvPr>
          <p:cNvSpPr txBox="1"/>
          <p:nvPr/>
        </p:nvSpPr>
        <p:spPr>
          <a:xfrm>
            <a:off x="7457619" y="6330476"/>
            <a:ext cx="6342737" cy="3520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88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0030101010101" pitchFamily="2" charset="-122"/>
                <a:cs typeface="Calibri" panose="020F0502020204030204" pitchFamily="34" charset="0"/>
              </a:rPr>
              <a:t>Hương</a:t>
            </a:r>
            <a:r>
              <a:rPr kumimoji="0" lang="en-US" altLang="zh-CN" sz="16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1688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0030101010101" pitchFamily="2" charset="-122"/>
                <a:cs typeface="Calibri" panose="020F0502020204030204" pitchFamily="34" charset="0"/>
              </a:rPr>
              <a:t>Thảo</a:t>
            </a:r>
            <a:r>
              <a:rPr kumimoji="0" lang="en-US" altLang="zh-CN" sz="16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0030101010101" pitchFamily="2" charset="-122"/>
                <a:cs typeface="Calibri" panose="020F0502020204030204" pitchFamily="34" charset="0"/>
              </a:rPr>
              <a:t> – tranthao121004@gmail.com</a:t>
            </a:r>
            <a:endParaRPr kumimoji="0" lang="en-US" sz="1688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1622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99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66997" y="470374"/>
            <a:ext cx="11144250" cy="6011884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sd="3755641470">
                  <a:custGeom>
                    <a:avLst/>
                    <a:gdLst>
                      <a:gd name="connsiteX0" fmla="*/ 0 w 11144250"/>
                      <a:gd name="connsiteY0" fmla="*/ 0 h 6011884"/>
                      <a:gd name="connsiteX1" fmla="*/ 697982 w 11144250"/>
                      <a:gd name="connsiteY1" fmla="*/ 0 h 6011884"/>
                      <a:gd name="connsiteX2" fmla="*/ 1061636 w 11144250"/>
                      <a:gd name="connsiteY2" fmla="*/ 0 h 6011884"/>
                      <a:gd name="connsiteX3" fmla="*/ 1313848 w 11144250"/>
                      <a:gd name="connsiteY3" fmla="*/ 0 h 6011884"/>
                      <a:gd name="connsiteX4" fmla="*/ 2011830 w 11144250"/>
                      <a:gd name="connsiteY4" fmla="*/ 0 h 6011884"/>
                      <a:gd name="connsiteX5" fmla="*/ 2821255 w 11144250"/>
                      <a:gd name="connsiteY5" fmla="*/ 0 h 6011884"/>
                      <a:gd name="connsiteX6" fmla="*/ 3407794 w 11144250"/>
                      <a:gd name="connsiteY6" fmla="*/ 0 h 6011884"/>
                      <a:gd name="connsiteX7" fmla="*/ 4217219 w 11144250"/>
                      <a:gd name="connsiteY7" fmla="*/ 0 h 6011884"/>
                      <a:gd name="connsiteX8" fmla="*/ 5026643 w 11144250"/>
                      <a:gd name="connsiteY8" fmla="*/ 0 h 6011884"/>
                      <a:gd name="connsiteX9" fmla="*/ 5390298 w 11144250"/>
                      <a:gd name="connsiteY9" fmla="*/ 0 h 6011884"/>
                      <a:gd name="connsiteX10" fmla="*/ 6199722 w 11144250"/>
                      <a:gd name="connsiteY10" fmla="*/ 0 h 6011884"/>
                      <a:gd name="connsiteX11" fmla="*/ 6897704 w 11144250"/>
                      <a:gd name="connsiteY11" fmla="*/ 0 h 6011884"/>
                      <a:gd name="connsiteX12" fmla="*/ 7595686 w 11144250"/>
                      <a:gd name="connsiteY12" fmla="*/ 0 h 6011884"/>
                      <a:gd name="connsiteX13" fmla="*/ 8405111 w 11144250"/>
                      <a:gd name="connsiteY13" fmla="*/ 0 h 6011884"/>
                      <a:gd name="connsiteX14" fmla="*/ 8880208 w 11144250"/>
                      <a:gd name="connsiteY14" fmla="*/ 0 h 6011884"/>
                      <a:gd name="connsiteX15" fmla="*/ 9466747 w 11144250"/>
                      <a:gd name="connsiteY15" fmla="*/ 0 h 6011884"/>
                      <a:gd name="connsiteX16" fmla="*/ 10053287 w 11144250"/>
                      <a:gd name="connsiteY16" fmla="*/ 0 h 6011884"/>
                      <a:gd name="connsiteX17" fmla="*/ 10416941 w 11144250"/>
                      <a:gd name="connsiteY17" fmla="*/ 0 h 6011884"/>
                      <a:gd name="connsiteX18" fmla="*/ 11144250 w 11144250"/>
                      <a:gd name="connsiteY18" fmla="*/ 0 h 6011884"/>
                      <a:gd name="connsiteX19" fmla="*/ 11144250 w 11144250"/>
                      <a:gd name="connsiteY19" fmla="*/ 486416 h 6011884"/>
                      <a:gd name="connsiteX20" fmla="*/ 11144250 w 11144250"/>
                      <a:gd name="connsiteY20" fmla="*/ 972832 h 6011884"/>
                      <a:gd name="connsiteX21" fmla="*/ 11144250 w 11144250"/>
                      <a:gd name="connsiteY21" fmla="*/ 1399129 h 6011884"/>
                      <a:gd name="connsiteX22" fmla="*/ 11144250 w 11144250"/>
                      <a:gd name="connsiteY22" fmla="*/ 1945664 h 6011884"/>
                      <a:gd name="connsiteX23" fmla="*/ 11144250 w 11144250"/>
                      <a:gd name="connsiteY23" fmla="*/ 2371962 h 6011884"/>
                      <a:gd name="connsiteX24" fmla="*/ 11144250 w 11144250"/>
                      <a:gd name="connsiteY24" fmla="*/ 2798259 h 6011884"/>
                      <a:gd name="connsiteX25" fmla="*/ 11144250 w 11144250"/>
                      <a:gd name="connsiteY25" fmla="*/ 3404912 h 6011884"/>
                      <a:gd name="connsiteX26" fmla="*/ 11144250 w 11144250"/>
                      <a:gd name="connsiteY26" fmla="*/ 3771091 h 6011884"/>
                      <a:gd name="connsiteX27" fmla="*/ 11144250 w 11144250"/>
                      <a:gd name="connsiteY27" fmla="*/ 4437863 h 6011884"/>
                      <a:gd name="connsiteX28" fmla="*/ 11144250 w 11144250"/>
                      <a:gd name="connsiteY28" fmla="*/ 4984398 h 6011884"/>
                      <a:gd name="connsiteX29" fmla="*/ 11144250 w 11144250"/>
                      <a:gd name="connsiteY29" fmla="*/ 5410696 h 6011884"/>
                      <a:gd name="connsiteX30" fmla="*/ 11144250 w 11144250"/>
                      <a:gd name="connsiteY30" fmla="*/ 6011884 h 6011884"/>
                      <a:gd name="connsiteX31" fmla="*/ 10557711 w 11144250"/>
                      <a:gd name="connsiteY31" fmla="*/ 6011884 h 6011884"/>
                      <a:gd name="connsiteX32" fmla="*/ 9859729 w 11144250"/>
                      <a:gd name="connsiteY32" fmla="*/ 6011884 h 6011884"/>
                      <a:gd name="connsiteX33" fmla="*/ 9496074 w 11144250"/>
                      <a:gd name="connsiteY33" fmla="*/ 6011884 h 6011884"/>
                      <a:gd name="connsiteX34" fmla="*/ 9020977 w 11144250"/>
                      <a:gd name="connsiteY34" fmla="*/ 6011884 h 6011884"/>
                      <a:gd name="connsiteX35" fmla="*/ 8211553 w 11144250"/>
                      <a:gd name="connsiteY35" fmla="*/ 6011884 h 6011884"/>
                      <a:gd name="connsiteX36" fmla="*/ 7625013 w 11144250"/>
                      <a:gd name="connsiteY36" fmla="*/ 6011884 h 6011884"/>
                      <a:gd name="connsiteX37" fmla="*/ 7149916 w 11144250"/>
                      <a:gd name="connsiteY37" fmla="*/ 6011884 h 6011884"/>
                      <a:gd name="connsiteX38" fmla="*/ 6786262 w 11144250"/>
                      <a:gd name="connsiteY38" fmla="*/ 6011884 h 6011884"/>
                      <a:gd name="connsiteX39" fmla="*/ 6311165 w 11144250"/>
                      <a:gd name="connsiteY39" fmla="*/ 6011884 h 6011884"/>
                      <a:gd name="connsiteX40" fmla="*/ 5836068 w 11144250"/>
                      <a:gd name="connsiteY40" fmla="*/ 6011884 h 6011884"/>
                      <a:gd name="connsiteX41" fmla="*/ 5138086 w 11144250"/>
                      <a:gd name="connsiteY41" fmla="*/ 6011884 h 6011884"/>
                      <a:gd name="connsiteX42" fmla="*/ 4662989 w 11144250"/>
                      <a:gd name="connsiteY42" fmla="*/ 6011884 h 6011884"/>
                      <a:gd name="connsiteX43" fmla="*/ 3965007 w 11144250"/>
                      <a:gd name="connsiteY43" fmla="*/ 6011884 h 6011884"/>
                      <a:gd name="connsiteX44" fmla="*/ 3712795 w 11144250"/>
                      <a:gd name="connsiteY44" fmla="*/ 6011884 h 6011884"/>
                      <a:gd name="connsiteX45" fmla="*/ 2903370 w 11144250"/>
                      <a:gd name="connsiteY45" fmla="*/ 6011884 h 6011884"/>
                      <a:gd name="connsiteX46" fmla="*/ 2539716 w 11144250"/>
                      <a:gd name="connsiteY46" fmla="*/ 6011884 h 6011884"/>
                      <a:gd name="connsiteX47" fmla="*/ 1953176 w 11144250"/>
                      <a:gd name="connsiteY47" fmla="*/ 6011884 h 6011884"/>
                      <a:gd name="connsiteX48" fmla="*/ 1478079 w 11144250"/>
                      <a:gd name="connsiteY48" fmla="*/ 6011884 h 6011884"/>
                      <a:gd name="connsiteX49" fmla="*/ 891540 w 11144250"/>
                      <a:gd name="connsiteY49" fmla="*/ 6011884 h 6011884"/>
                      <a:gd name="connsiteX50" fmla="*/ 0 w 11144250"/>
                      <a:gd name="connsiteY50" fmla="*/ 6011884 h 6011884"/>
                      <a:gd name="connsiteX51" fmla="*/ 0 w 11144250"/>
                      <a:gd name="connsiteY51" fmla="*/ 5585587 h 6011884"/>
                      <a:gd name="connsiteX52" fmla="*/ 0 w 11144250"/>
                      <a:gd name="connsiteY52" fmla="*/ 5219408 h 6011884"/>
                      <a:gd name="connsiteX53" fmla="*/ 0 w 11144250"/>
                      <a:gd name="connsiteY53" fmla="*/ 4672873 h 6011884"/>
                      <a:gd name="connsiteX54" fmla="*/ 0 w 11144250"/>
                      <a:gd name="connsiteY54" fmla="*/ 4306695 h 6011884"/>
                      <a:gd name="connsiteX55" fmla="*/ 0 w 11144250"/>
                      <a:gd name="connsiteY55" fmla="*/ 3880398 h 6011884"/>
                      <a:gd name="connsiteX56" fmla="*/ 0 w 11144250"/>
                      <a:gd name="connsiteY56" fmla="*/ 3454101 h 6011884"/>
                      <a:gd name="connsiteX57" fmla="*/ 0 w 11144250"/>
                      <a:gd name="connsiteY57" fmla="*/ 3087922 h 6011884"/>
                      <a:gd name="connsiteX58" fmla="*/ 0 w 11144250"/>
                      <a:gd name="connsiteY58" fmla="*/ 2661625 h 6011884"/>
                      <a:gd name="connsiteX59" fmla="*/ 0 w 11144250"/>
                      <a:gd name="connsiteY59" fmla="*/ 2054971 h 6011884"/>
                      <a:gd name="connsiteX60" fmla="*/ 0 w 11144250"/>
                      <a:gd name="connsiteY60" fmla="*/ 1688793 h 6011884"/>
                      <a:gd name="connsiteX61" fmla="*/ 0 w 11144250"/>
                      <a:gd name="connsiteY61" fmla="*/ 1082139 h 6011884"/>
                      <a:gd name="connsiteX62" fmla="*/ 0 w 11144250"/>
                      <a:gd name="connsiteY62" fmla="*/ 715961 h 6011884"/>
                      <a:gd name="connsiteX63" fmla="*/ 0 w 11144250"/>
                      <a:gd name="connsiteY63" fmla="*/ 0 h 60118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</a:cxnLst>
                    <a:rect l="l" t="t" r="r" b="b"/>
                    <a:pathLst>
                      <a:path w="11144250" h="6011884" fill="none" extrusionOk="0">
                        <a:moveTo>
                          <a:pt x="0" y="0"/>
                        </a:moveTo>
                        <a:cubicBezTo>
                          <a:pt x="252983" y="-59785"/>
                          <a:pt x="540636" y="63674"/>
                          <a:pt x="697982" y="0"/>
                        </a:cubicBezTo>
                        <a:cubicBezTo>
                          <a:pt x="855328" y="-63674"/>
                          <a:pt x="943541" y="1404"/>
                          <a:pt x="1061636" y="0"/>
                        </a:cubicBezTo>
                        <a:cubicBezTo>
                          <a:pt x="1179731" y="-1404"/>
                          <a:pt x="1204889" y="16982"/>
                          <a:pt x="1313848" y="0"/>
                        </a:cubicBezTo>
                        <a:cubicBezTo>
                          <a:pt x="1422807" y="-16982"/>
                          <a:pt x="1683403" y="9117"/>
                          <a:pt x="2011830" y="0"/>
                        </a:cubicBezTo>
                        <a:cubicBezTo>
                          <a:pt x="2340257" y="-9117"/>
                          <a:pt x="2457888" y="23071"/>
                          <a:pt x="2821255" y="0"/>
                        </a:cubicBezTo>
                        <a:cubicBezTo>
                          <a:pt x="3184623" y="-23071"/>
                          <a:pt x="3159813" y="48300"/>
                          <a:pt x="3407794" y="0"/>
                        </a:cubicBezTo>
                        <a:cubicBezTo>
                          <a:pt x="3655775" y="-48300"/>
                          <a:pt x="3842810" y="62601"/>
                          <a:pt x="4217219" y="0"/>
                        </a:cubicBezTo>
                        <a:cubicBezTo>
                          <a:pt x="4591628" y="-62601"/>
                          <a:pt x="4686509" y="49564"/>
                          <a:pt x="5026643" y="0"/>
                        </a:cubicBezTo>
                        <a:cubicBezTo>
                          <a:pt x="5366777" y="-49564"/>
                          <a:pt x="5298117" y="10248"/>
                          <a:pt x="5390298" y="0"/>
                        </a:cubicBezTo>
                        <a:cubicBezTo>
                          <a:pt x="5482480" y="-10248"/>
                          <a:pt x="5812675" y="33586"/>
                          <a:pt x="6199722" y="0"/>
                        </a:cubicBezTo>
                        <a:cubicBezTo>
                          <a:pt x="6586769" y="-33586"/>
                          <a:pt x="6756419" y="5047"/>
                          <a:pt x="6897704" y="0"/>
                        </a:cubicBezTo>
                        <a:cubicBezTo>
                          <a:pt x="7038989" y="-5047"/>
                          <a:pt x="7343298" y="32970"/>
                          <a:pt x="7595686" y="0"/>
                        </a:cubicBezTo>
                        <a:cubicBezTo>
                          <a:pt x="7848074" y="-32970"/>
                          <a:pt x="8103125" y="51035"/>
                          <a:pt x="8405111" y="0"/>
                        </a:cubicBezTo>
                        <a:cubicBezTo>
                          <a:pt x="8707098" y="-51035"/>
                          <a:pt x="8681003" y="56782"/>
                          <a:pt x="8880208" y="0"/>
                        </a:cubicBezTo>
                        <a:cubicBezTo>
                          <a:pt x="9079413" y="-56782"/>
                          <a:pt x="9330057" y="47764"/>
                          <a:pt x="9466747" y="0"/>
                        </a:cubicBezTo>
                        <a:cubicBezTo>
                          <a:pt x="9603437" y="-47764"/>
                          <a:pt x="9829227" y="65582"/>
                          <a:pt x="10053287" y="0"/>
                        </a:cubicBezTo>
                        <a:cubicBezTo>
                          <a:pt x="10277347" y="-65582"/>
                          <a:pt x="10324165" y="29041"/>
                          <a:pt x="10416941" y="0"/>
                        </a:cubicBezTo>
                        <a:cubicBezTo>
                          <a:pt x="10509717" y="-29041"/>
                          <a:pt x="10792544" y="60750"/>
                          <a:pt x="11144250" y="0"/>
                        </a:cubicBezTo>
                        <a:cubicBezTo>
                          <a:pt x="11174874" y="111621"/>
                          <a:pt x="11129437" y="277650"/>
                          <a:pt x="11144250" y="486416"/>
                        </a:cubicBezTo>
                        <a:cubicBezTo>
                          <a:pt x="11159063" y="695182"/>
                          <a:pt x="11115142" y="756254"/>
                          <a:pt x="11144250" y="972832"/>
                        </a:cubicBezTo>
                        <a:cubicBezTo>
                          <a:pt x="11173358" y="1189410"/>
                          <a:pt x="11106474" y="1217423"/>
                          <a:pt x="11144250" y="1399129"/>
                        </a:cubicBezTo>
                        <a:cubicBezTo>
                          <a:pt x="11182026" y="1580835"/>
                          <a:pt x="11087229" y="1731811"/>
                          <a:pt x="11144250" y="1945664"/>
                        </a:cubicBezTo>
                        <a:cubicBezTo>
                          <a:pt x="11201271" y="2159517"/>
                          <a:pt x="11114981" y="2253994"/>
                          <a:pt x="11144250" y="2371962"/>
                        </a:cubicBezTo>
                        <a:cubicBezTo>
                          <a:pt x="11173519" y="2489930"/>
                          <a:pt x="11110054" y="2694757"/>
                          <a:pt x="11144250" y="2798259"/>
                        </a:cubicBezTo>
                        <a:cubicBezTo>
                          <a:pt x="11178446" y="2901761"/>
                          <a:pt x="11082915" y="3132744"/>
                          <a:pt x="11144250" y="3404912"/>
                        </a:cubicBezTo>
                        <a:cubicBezTo>
                          <a:pt x="11205585" y="3677080"/>
                          <a:pt x="11112267" y="3674253"/>
                          <a:pt x="11144250" y="3771091"/>
                        </a:cubicBezTo>
                        <a:cubicBezTo>
                          <a:pt x="11176233" y="3867929"/>
                          <a:pt x="11119565" y="4172605"/>
                          <a:pt x="11144250" y="4437863"/>
                        </a:cubicBezTo>
                        <a:cubicBezTo>
                          <a:pt x="11168935" y="4703121"/>
                          <a:pt x="11104594" y="4847439"/>
                          <a:pt x="11144250" y="4984398"/>
                        </a:cubicBezTo>
                        <a:cubicBezTo>
                          <a:pt x="11183906" y="5121357"/>
                          <a:pt x="11139194" y="5233217"/>
                          <a:pt x="11144250" y="5410696"/>
                        </a:cubicBezTo>
                        <a:cubicBezTo>
                          <a:pt x="11149306" y="5588175"/>
                          <a:pt x="11128130" y="5747656"/>
                          <a:pt x="11144250" y="6011884"/>
                        </a:cubicBezTo>
                        <a:cubicBezTo>
                          <a:pt x="10910257" y="6041682"/>
                          <a:pt x="10677764" y="5985800"/>
                          <a:pt x="10557711" y="6011884"/>
                        </a:cubicBezTo>
                        <a:cubicBezTo>
                          <a:pt x="10437658" y="6037968"/>
                          <a:pt x="10086616" y="6003133"/>
                          <a:pt x="9859729" y="6011884"/>
                        </a:cubicBezTo>
                        <a:cubicBezTo>
                          <a:pt x="9632842" y="6020635"/>
                          <a:pt x="9578989" y="6010023"/>
                          <a:pt x="9496074" y="6011884"/>
                        </a:cubicBezTo>
                        <a:cubicBezTo>
                          <a:pt x="9413160" y="6013745"/>
                          <a:pt x="9187500" y="6006392"/>
                          <a:pt x="9020977" y="6011884"/>
                        </a:cubicBezTo>
                        <a:cubicBezTo>
                          <a:pt x="8854454" y="6017376"/>
                          <a:pt x="8613284" y="5965358"/>
                          <a:pt x="8211553" y="6011884"/>
                        </a:cubicBezTo>
                        <a:cubicBezTo>
                          <a:pt x="7809822" y="6058410"/>
                          <a:pt x="7787364" y="5983119"/>
                          <a:pt x="7625013" y="6011884"/>
                        </a:cubicBezTo>
                        <a:cubicBezTo>
                          <a:pt x="7462662" y="6040649"/>
                          <a:pt x="7375484" y="5974686"/>
                          <a:pt x="7149916" y="6011884"/>
                        </a:cubicBezTo>
                        <a:cubicBezTo>
                          <a:pt x="6924348" y="6049082"/>
                          <a:pt x="6958715" y="6002969"/>
                          <a:pt x="6786262" y="6011884"/>
                        </a:cubicBezTo>
                        <a:cubicBezTo>
                          <a:pt x="6613809" y="6020799"/>
                          <a:pt x="6423905" y="6008353"/>
                          <a:pt x="6311165" y="6011884"/>
                        </a:cubicBezTo>
                        <a:cubicBezTo>
                          <a:pt x="6198425" y="6015415"/>
                          <a:pt x="5943918" y="5972353"/>
                          <a:pt x="5836068" y="6011884"/>
                        </a:cubicBezTo>
                        <a:cubicBezTo>
                          <a:pt x="5728218" y="6051415"/>
                          <a:pt x="5381051" y="5964789"/>
                          <a:pt x="5138086" y="6011884"/>
                        </a:cubicBezTo>
                        <a:cubicBezTo>
                          <a:pt x="4895121" y="6058979"/>
                          <a:pt x="4759517" y="6005238"/>
                          <a:pt x="4662989" y="6011884"/>
                        </a:cubicBezTo>
                        <a:cubicBezTo>
                          <a:pt x="4566461" y="6018530"/>
                          <a:pt x="4150474" y="5982856"/>
                          <a:pt x="3965007" y="6011884"/>
                        </a:cubicBezTo>
                        <a:cubicBezTo>
                          <a:pt x="3779540" y="6040912"/>
                          <a:pt x="3786746" y="5984452"/>
                          <a:pt x="3712795" y="6011884"/>
                        </a:cubicBezTo>
                        <a:cubicBezTo>
                          <a:pt x="3638844" y="6039316"/>
                          <a:pt x="3154320" y="5975599"/>
                          <a:pt x="2903370" y="6011884"/>
                        </a:cubicBezTo>
                        <a:cubicBezTo>
                          <a:pt x="2652421" y="6048169"/>
                          <a:pt x="2716303" y="5968863"/>
                          <a:pt x="2539716" y="6011884"/>
                        </a:cubicBezTo>
                        <a:cubicBezTo>
                          <a:pt x="2363129" y="6054905"/>
                          <a:pt x="2157254" y="5978463"/>
                          <a:pt x="1953176" y="6011884"/>
                        </a:cubicBezTo>
                        <a:cubicBezTo>
                          <a:pt x="1749098" y="6045305"/>
                          <a:pt x="1590417" y="5960928"/>
                          <a:pt x="1478079" y="6011884"/>
                        </a:cubicBezTo>
                        <a:cubicBezTo>
                          <a:pt x="1365741" y="6062840"/>
                          <a:pt x="1127268" y="5991330"/>
                          <a:pt x="891540" y="6011884"/>
                        </a:cubicBezTo>
                        <a:cubicBezTo>
                          <a:pt x="655812" y="6032438"/>
                          <a:pt x="320853" y="5979157"/>
                          <a:pt x="0" y="6011884"/>
                        </a:cubicBezTo>
                        <a:cubicBezTo>
                          <a:pt x="-31033" y="5861512"/>
                          <a:pt x="45033" y="5712963"/>
                          <a:pt x="0" y="5585587"/>
                        </a:cubicBezTo>
                        <a:cubicBezTo>
                          <a:pt x="-45033" y="5458211"/>
                          <a:pt x="43828" y="5344091"/>
                          <a:pt x="0" y="5219408"/>
                        </a:cubicBezTo>
                        <a:cubicBezTo>
                          <a:pt x="-43828" y="5094725"/>
                          <a:pt x="11653" y="4912509"/>
                          <a:pt x="0" y="4672873"/>
                        </a:cubicBezTo>
                        <a:cubicBezTo>
                          <a:pt x="-11653" y="4433238"/>
                          <a:pt x="39356" y="4470355"/>
                          <a:pt x="0" y="4306695"/>
                        </a:cubicBezTo>
                        <a:cubicBezTo>
                          <a:pt x="-39356" y="4143035"/>
                          <a:pt x="31697" y="4014976"/>
                          <a:pt x="0" y="3880398"/>
                        </a:cubicBezTo>
                        <a:cubicBezTo>
                          <a:pt x="-31697" y="3745820"/>
                          <a:pt x="9419" y="3624572"/>
                          <a:pt x="0" y="3454101"/>
                        </a:cubicBezTo>
                        <a:cubicBezTo>
                          <a:pt x="-9419" y="3283630"/>
                          <a:pt x="10750" y="3167969"/>
                          <a:pt x="0" y="3087922"/>
                        </a:cubicBezTo>
                        <a:cubicBezTo>
                          <a:pt x="-10750" y="3007875"/>
                          <a:pt x="22670" y="2753466"/>
                          <a:pt x="0" y="2661625"/>
                        </a:cubicBezTo>
                        <a:cubicBezTo>
                          <a:pt x="-22670" y="2569784"/>
                          <a:pt x="60035" y="2336819"/>
                          <a:pt x="0" y="2054971"/>
                        </a:cubicBezTo>
                        <a:cubicBezTo>
                          <a:pt x="-60035" y="1773123"/>
                          <a:pt x="38120" y="1789532"/>
                          <a:pt x="0" y="1688793"/>
                        </a:cubicBezTo>
                        <a:cubicBezTo>
                          <a:pt x="-38120" y="1588054"/>
                          <a:pt x="31891" y="1365059"/>
                          <a:pt x="0" y="1082139"/>
                        </a:cubicBezTo>
                        <a:cubicBezTo>
                          <a:pt x="-31891" y="799219"/>
                          <a:pt x="5778" y="856258"/>
                          <a:pt x="0" y="715961"/>
                        </a:cubicBezTo>
                        <a:cubicBezTo>
                          <a:pt x="-5778" y="575664"/>
                          <a:pt x="17008" y="268883"/>
                          <a:pt x="0" y="0"/>
                        </a:cubicBezTo>
                        <a:close/>
                      </a:path>
                      <a:path w="11144250" h="6011884" stroke="0" extrusionOk="0">
                        <a:moveTo>
                          <a:pt x="0" y="0"/>
                        </a:moveTo>
                        <a:cubicBezTo>
                          <a:pt x="373953" y="-10376"/>
                          <a:pt x="522065" y="7370"/>
                          <a:pt x="809424" y="0"/>
                        </a:cubicBezTo>
                        <a:cubicBezTo>
                          <a:pt x="1096783" y="-7370"/>
                          <a:pt x="952277" y="5754"/>
                          <a:pt x="1061636" y="0"/>
                        </a:cubicBezTo>
                        <a:cubicBezTo>
                          <a:pt x="1170995" y="-5754"/>
                          <a:pt x="1446496" y="59097"/>
                          <a:pt x="1759618" y="0"/>
                        </a:cubicBezTo>
                        <a:cubicBezTo>
                          <a:pt x="2072740" y="-59097"/>
                          <a:pt x="2126713" y="7512"/>
                          <a:pt x="2234715" y="0"/>
                        </a:cubicBezTo>
                        <a:cubicBezTo>
                          <a:pt x="2342717" y="-7512"/>
                          <a:pt x="2542972" y="28889"/>
                          <a:pt x="2709812" y="0"/>
                        </a:cubicBezTo>
                        <a:cubicBezTo>
                          <a:pt x="2876652" y="-28889"/>
                          <a:pt x="3085431" y="67421"/>
                          <a:pt x="3296352" y="0"/>
                        </a:cubicBezTo>
                        <a:cubicBezTo>
                          <a:pt x="3507273" y="-67421"/>
                          <a:pt x="3470117" y="11944"/>
                          <a:pt x="3548564" y="0"/>
                        </a:cubicBezTo>
                        <a:cubicBezTo>
                          <a:pt x="3627011" y="-11944"/>
                          <a:pt x="3916613" y="25740"/>
                          <a:pt x="4135103" y="0"/>
                        </a:cubicBezTo>
                        <a:cubicBezTo>
                          <a:pt x="4353593" y="-25740"/>
                          <a:pt x="4379267" y="25300"/>
                          <a:pt x="4610200" y="0"/>
                        </a:cubicBezTo>
                        <a:cubicBezTo>
                          <a:pt x="4841133" y="-25300"/>
                          <a:pt x="4889657" y="4810"/>
                          <a:pt x="4973855" y="0"/>
                        </a:cubicBezTo>
                        <a:cubicBezTo>
                          <a:pt x="5058054" y="-4810"/>
                          <a:pt x="5352262" y="54043"/>
                          <a:pt x="5671837" y="0"/>
                        </a:cubicBezTo>
                        <a:cubicBezTo>
                          <a:pt x="5991412" y="-54043"/>
                          <a:pt x="5819052" y="5994"/>
                          <a:pt x="5924049" y="0"/>
                        </a:cubicBezTo>
                        <a:cubicBezTo>
                          <a:pt x="6029046" y="-5994"/>
                          <a:pt x="6286165" y="11670"/>
                          <a:pt x="6510588" y="0"/>
                        </a:cubicBezTo>
                        <a:cubicBezTo>
                          <a:pt x="6735011" y="-11670"/>
                          <a:pt x="6675639" y="21044"/>
                          <a:pt x="6762800" y="0"/>
                        </a:cubicBezTo>
                        <a:cubicBezTo>
                          <a:pt x="6849961" y="-21044"/>
                          <a:pt x="7286774" y="23228"/>
                          <a:pt x="7460782" y="0"/>
                        </a:cubicBezTo>
                        <a:cubicBezTo>
                          <a:pt x="7634790" y="-23228"/>
                          <a:pt x="8073280" y="74467"/>
                          <a:pt x="8270207" y="0"/>
                        </a:cubicBezTo>
                        <a:cubicBezTo>
                          <a:pt x="8467134" y="-74467"/>
                          <a:pt x="8488115" y="41071"/>
                          <a:pt x="8633861" y="0"/>
                        </a:cubicBezTo>
                        <a:cubicBezTo>
                          <a:pt x="8779607" y="-41071"/>
                          <a:pt x="8988805" y="41217"/>
                          <a:pt x="9220401" y="0"/>
                        </a:cubicBezTo>
                        <a:cubicBezTo>
                          <a:pt x="9451997" y="-41217"/>
                          <a:pt x="9580173" y="66201"/>
                          <a:pt x="9918382" y="0"/>
                        </a:cubicBezTo>
                        <a:cubicBezTo>
                          <a:pt x="10256591" y="-66201"/>
                          <a:pt x="10323576" y="7393"/>
                          <a:pt x="10616364" y="0"/>
                        </a:cubicBezTo>
                        <a:cubicBezTo>
                          <a:pt x="10909152" y="-7393"/>
                          <a:pt x="11010052" y="8928"/>
                          <a:pt x="11144250" y="0"/>
                        </a:cubicBezTo>
                        <a:cubicBezTo>
                          <a:pt x="11171427" y="170670"/>
                          <a:pt x="11129118" y="347341"/>
                          <a:pt x="11144250" y="666773"/>
                        </a:cubicBezTo>
                        <a:cubicBezTo>
                          <a:pt x="11159382" y="986205"/>
                          <a:pt x="11105645" y="1090756"/>
                          <a:pt x="11144250" y="1273426"/>
                        </a:cubicBezTo>
                        <a:cubicBezTo>
                          <a:pt x="11182855" y="1456096"/>
                          <a:pt x="11071724" y="1644445"/>
                          <a:pt x="11144250" y="1880080"/>
                        </a:cubicBezTo>
                        <a:cubicBezTo>
                          <a:pt x="11216776" y="2115715"/>
                          <a:pt x="11137147" y="2348124"/>
                          <a:pt x="11144250" y="2546853"/>
                        </a:cubicBezTo>
                        <a:cubicBezTo>
                          <a:pt x="11151353" y="2745582"/>
                          <a:pt x="11104489" y="2878022"/>
                          <a:pt x="11144250" y="3033269"/>
                        </a:cubicBezTo>
                        <a:cubicBezTo>
                          <a:pt x="11184011" y="3188516"/>
                          <a:pt x="11083675" y="3428602"/>
                          <a:pt x="11144250" y="3700041"/>
                        </a:cubicBezTo>
                        <a:cubicBezTo>
                          <a:pt x="11204825" y="3971480"/>
                          <a:pt x="11124000" y="4023258"/>
                          <a:pt x="11144250" y="4186457"/>
                        </a:cubicBezTo>
                        <a:cubicBezTo>
                          <a:pt x="11164500" y="4349656"/>
                          <a:pt x="11094471" y="4640181"/>
                          <a:pt x="11144250" y="4793111"/>
                        </a:cubicBezTo>
                        <a:cubicBezTo>
                          <a:pt x="11194029" y="4946041"/>
                          <a:pt x="11141986" y="5151809"/>
                          <a:pt x="11144250" y="5339646"/>
                        </a:cubicBezTo>
                        <a:cubicBezTo>
                          <a:pt x="11146514" y="5527484"/>
                          <a:pt x="11087547" y="5852916"/>
                          <a:pt x="11144250" y="6011884"/>
                        </a:cubicBezTo>
                        <a:cubicBezTo>
                          <a:pt x="11061578" y="6023015"/>
                          <a:pt x="10986496" y="5986650"/>
                          <a:pt x="10892038" y="6011884"/>
                        </a:cubicBezTo>
                        <a:cubicBezTo>
                          <a:pt x="10797580" y="6037118"/>
                          <a:pt x="10648929" y="5987632"/>
                          <a:pt x="10416941" y="6011884"/>
                        </a:cubicBezTo>
                        <a:cubicBezTo>
                          <a:pt x="10184953" y="6036136"/>
                          <a:pt x="10141354" y="5974114"/>
                          <a:pt x="9941844" y="6011884"/>
                        </a:cubicBezTo>
                        <a:cubicBezTo>
                          <a:pt x="9742334" y="6049654"/>
                          <a:pt x="9515329" y="5970819"/>
                          <a:pt x="9355305" y="6011884"/>
                        </a:cubicBezTo>
                        <a:cubicBezTo>
                          <a:pt x="9195281" y="6052949"/>
                          <a:pt x="9170776" y="5968312"/>
                          <a:pt x="8991650" y="6011884"/>
                        </a:cubicBezTo>
                        <a:cubicBezTo>
                          <a:pt x="8812525" y="6055456"/>
                          <a:pt x="8543398" y="5976259"/>
                          <a:pt x="8182226" y="6011884"/>
                        </a:cubicBezTo>
                        <a:cubicBezTo>
                          <a:pt x="7821054" y="6047509"/>
                          <a:pt x="7714059" y="5974739"/>
                          <a:pt x="7595686" y="6011884"/>
                        </a:cubicBezTo>
                        <a:cubicBezTo>
                          <a:pt x="7477313" y="6049029"/>
                          <a:pt x="7336372" y="6011623"/>
                          <a:pt x="7120589" y="6011884"/>
                        </a:cubicBezTo>
                        <a:cubicBezTo>
                          <a:pt x="6904806" y="6012145"/>
                          <a:pt x="6947127" y="5993837"/>
                          <a:pt x="6868377" y="6011884"/>
                        </a:cubicBezTo>
                        <a:cubicBezTo>
                          <a:pt x="6789627" y="6029931"/>
                          <a:pt x="6459948" y="5944135"/>
                          <a:pt x="6170395" y="6011884"/>
                        </a:cubicBezTo>
                        <a:cubicBezTo>
                          <a:pt x="5880842" y="6079633"/>
                          <a:pt x="5742494" y="5995643"/>
                          <a:pt x="5472413" y="6011884"/>
                        </a:cubicBezTo>
                        <a:cubicBezTo>
                          <a:pt x="5202332" y="6028125"/>
                          <a:pt x="4934386" y="5967327"/>
                          <a:pt x="4662989" y="6011884"/>
                        </a:cubicBezTo>
                        <a:cubicBezTo>
                          <a:pt x="4391592" y="6056441"/>
                          <a:pt x="4020208" y="5945014"/>
                          <a:pt x="3853564" y="6011884"/>
                        </a:cubicBezTo>
                        <a:cubicBezTo>
                          <a:pt x="3686920" y="6078754"/>
                          <a:pt x="3497477" y="5997067"/>
                          <a:pt x="3267025" y="6011884"/>
                        </a:cubicBezTo>
                        <a:cubicBezTo>
                          <a:pt x="3036573" y="6026701"/>
                          <a:pt x="2728552" y="5969011"/>
                          <a:pt x="2569043" y="6011884"/>
                        </a:cubicBezTo>
                        <a:cubicBezTo>
                          <a:pt x="2409534" y="6054757"/>
                          <a:pt x="2267341" y="5999185"/>
                          <a:pt x="2093946" y="6011884"/>
                        </a:cubicBezTo>
                        <a:cubicBezTo>
                          <a:pt x="1920551" y="6024583"/>
                          <a:pt x="1719563" y="5979755"/>
                          <a:pt x="1395964" y="6011884"/>
                        </a:cubicBezTo>
                        <a:cubicBezTo>
                          <a:pt x="1072365" y="6044013"/>
                          <a:pt x="1197408" y="5998353"/>
                          <a:pt x="1032309" y="6011884"/>
                        </a:cubicBezTo>
                        <a:cubicBezTo>
                          <a:pt x="867210" y="6025415"/>
                          <a:pt x="745210" y="5984184"/>
                          <a:pt x="668655" y="6011884"/>
                        </a:cubicBezTo>
                        <a:cubicBezTo>
                          <a:pt x="592100" y="6039584"/>
                          <a:pt x="278401" y="6007429"/>
                          <a:pt x="0" y="6011884"/>
                        </a:cubicBezTo>
                        <a:cubicBezTo>
                          <a:pt x="-43273" y="5911781"/>
                          <a:pt x="48385" y="5691264"/>
                          <a:pt x="0" y="5585587"/>
                        </a:cubicBezTo>
                        <a:cubicBezTo>
                          <a:pt x="-48385" y="5479910"/>
                          <a:pt x="17463" y="5343050"/>
                          <a:pt x="0" y="5159290"/>
                        </a:cubicBezTo>
                        <a:cubicBezTo>
                          <a:pt x="-17463" y="4975530"/>
                          <a:pt x="44910" y="4871893"/>
                          <a:pt x="0" y="4612755"/>
                        </a:cubicBezTo>
                        <a:cubicBezTo>
                          <a:pt x="-44910" y="4353618"/>
                          <a:pt x="9499" y="4338081"/>
                          <a:pt x="0" y="4246576"/>
                        </a:cubicBezTo>
                        <a:cubicBezTo>
                          <a:pt x="-9499" y="4155071"/>
                          <a:pt x="23712" y="3788857"/>
                          <a:pt x="0" y="3639922"/>
                        </a:cubicBezTo>
                        <a:cubicBezTo>
                          <a:pt x="-23712" y="3490987"/>
                          <a:pt x="50326" y="3235878"/>
                          <a:pt x="0" y="3093388"/>
                        </a:cubicBezTo>
                        <a:cubicBezTo>
                          <a:pt x="-50326" y="2950898"/>
                          <a:pt x="18922" y="2674610"/>
                          <a:pt x="0" y="2546853"/>
                        </a:cubicBezTo>
                        <a:cubicBezTo>
                          <a:pt x="-18922" y="2419096"/>
                          <a:pt x="22721" y="2310510"/>
                          <a:pt x="0" y="2120555"/>
                        </a:cubicBezTo>
                        <a:cubicBezTo>
                          <a:pt x="-22721" y="1930600"/>
                          <a:pt x="24892" y="1886492"/>
                          <a:pt x="0" y="1694258"/>
                        </a:cubicBezTo>
                        <a:cubicBezTo>
                          <a:pt x="-24892" y="1502024"/>
                          <a:pt x="2918" y="1334359"/>
                          <a:pt x="0" y="1207842"/>
                        </a:cubicBezTo>
                        <a:cubicBezTo>
                          <a:pt x="-2918" y="1081325"/>
                          <a:pt x="41252" y="828990"/>
                          <a:pt x="0" y="721426"/>
                        </a:cubicBezTo>
                        <a:cubicBezTo>
                          <a:pt x="-41252" y="613862"/>
                          <a:pt x="4236" y="33340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57250">
              <a:defRPr/>
            </a:pPr>
            <a:endParaRPr lang="en-US" sz="1688">
              <a:solidFill>
                <a:prstClr val="white"/>
              </a:solidFill>
              <a:latin typeface="Arial-Rounded"/>
              <a:ea typeface="Arial-Rounded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59DD72C-7A9D-4F82-963D-6D98BD13BF5C}"/>
              </a:ext>
            </a:extLst>
          </p:cNvPr>
          <p:cNvSpPr/>
          <p:nvPr/>
        </p:nvSpPr>
        <p:spPr>
          <a:xfrm>
            <a:off x="847502" y="842961"/>
            <a:ext cx="2330918" cy="547889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57250">
              <a:defRPr/>
            </a:pPr>
            <a:r>
              <a:rPr lang="en-US" sz="3375" b="1" dirty="0" err="1">
                <a:solidFill>
                  <a:prstClr val="white"/>
                </a:solidFill>
                <a:latin typeface="Arial-Rounded"/>
                <a:ea typeface="Arial-Rounded"/>
                <a:cs typeface="Times New Roman" panose="02020603050405020304" charset="0"/>
              </a:rPr>
              <a:t>Tập</a:t>
            </a:r>
            <a:r>
              <a:rPr lang="en-US" sz="3375" b="1" dirty="0">
                <a:solidFill>
                  <a:prstClr val="white"/>
                </a:solidFill>
                <a:latin typeface="Arial-Rounded"/>
                <a:ea typeface="Arial-Rounded"/>
                <a:cs typeface="Times New Roman" panose="02020603050405020304" charset="0"/>
              </a:rPr>
              <a:t> </a:t>
            </a:r>
            <a:r>
              <a:rPr lang="en-US" sz="3375" b="1" dirty="0" err="1">
                <a:solidFill>
                  <a:prstClr val="white"/>
                </a:solidFill>
                <a:latin typeface="Arial-Rounded"/>
                <a:ea typeface="Arial-Rounded"/>
                <a:cs typeface="Times New Roman" panose="02020603050405020304" charset="0"/>
              </a:rPr>
              <a:t>viết</a:t>
            </a:r>
            <a:endParaRPr lang="en-US" sz="3375" b="1" dirty="0">
              <a:solidFill>
                <a:prstClr val="white"/>
              </a:solidFill>
              <a:latin typeface="Arial-Rounded"/>
              <a:ea typeface="Arial-Rounded"/>
              <a:cs typeface="Times New Roman" panose="0202060305040502030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07A297C-31E4-4E5D-852B-F51BAFE62437}"/>
              </a:ext>
            </a:extLst>
          </p:cNvPr>
          <p:cNvSpPr/>
          <p:nvPr/>
        </p:nvSpPr>
        <p:spPr>
          <a:xfrm>
            <a:off x="518694" y="878191"/>
            <a:ext cx="516699" cy="465687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57250">
              <a:defRPr/>
            </a:pPr>
            <a:r>
              <a:rPr lang="en-US" sz="2625" b="1" dirty="0">
                <a:solidFill>
                  <a:prstClr val="black"/>
                </a:solidFill>
                <a:latin typeface=".VnAvant" panose="020BE200000000000000" pitchFamily="34" charset="0"/>
                <a:ea typeface="Arial-Rounded"/>
              </a:rPr>
              <a:t>3</a:t>
            </a: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DC2CAC2C-9598-4926-973A-07D77E6682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148" y="2134041"/>
            <a:ext cx="10853852" cy="2013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E436DA52-AF8B-4E58-970E-FA1B04731027}"/>
              </a:ext>
            </a:extLst>
          </p:cNvPr>
          <p:cNvSpPr/>
          <p:nvPr/>
        </p:nvSpPr>
        <p:spPr>
          <a:xfrm>
            <a:off x="425624" y="2284255"/>
            <a:ext cx="1773490" cy="1044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857250">
              <a:defRPr/>
            </a:pPr>
            <a:r>
              <a:rPr lang="en-US" sz="6188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ac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703F1F2-3A2F-4F25-8BD4-EF808157C17A}"/>
              </a:ext>
            </a:extLst>
          </p:cNvPr>
          <p:cNvSpPr/>
          <p:nvPr/>
        </p:nvSpPr>
        <p:spPr>
          <a:xfrm>
            <a:off x="1692181" y="2294428"/>
            <a:ext cx="1773490" cy="1044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857250">
              <a:defRPr/>
            </a:pPr>
            <a:r>
              <a:rPr lang="en-US" sz="6188" b="1" dirty="0" err="1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ăc</a:t>
            </a:r>
            <a:endParaRPr lang="en-US" sz="6188" b="1" dirty="0">
              <a:solidFill>
                <a:srgbClr val="7030A0"/>
              </a:solidFill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135423C-9A78-4447-8C87-A516532C7C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4067" y="-15443"/>
            <a:ext cx="1632150" cy="163215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F6E7E09-8FBB-4C1B-90D5-0F7A36ED45E5}"/>
              </a:ext>
            </a:extLst>
          </p:cNvPr>
          <p:cNvSpPr/>
          <p:nvPr/>
        </p:nvSpPr>
        <p:spPr>
          <a:xfrm>
            <a:off x="3254778" y="2280778"/>
            <a:ext cx="1773490" cy="1044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857250">
              <a:defRPr/>
            </a:pPr>
            <a:r>
              <a:rPr lang="en-US" sz="6188" b="1" dirty="0" err="1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âc</a:t>
            </a:r>
            <a:endParaRPr lang="en-US" sz="6188" b="1" dirty="0">
              <a:solidFill>
                <a:srgbClr val="7030A0"/>
              </a:solidFill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C553FF-4C79-4BF1-A4A5-3C0845BCCF68}"/>
              </a:ext>
            </a:extLst>
          </p:cNvPr>
          <p:cNvSpPr/>
          <p:nvPr/>
        </p:nvSpPr>
        <p:spPr>
          <a:xfrm>
            <a:off x="48244" y="3512049"/>
            <a:ext cx="4762343" cy="1044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857250">
              <a:defRPr/>
            </a:pPr>
            <a:r>
              <a:rPr lang="en-US" sz="6188" b="1" dirty="0" err="1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mặc</a:t>
            </a:r>
            <a:r>
              <a:rPr lang="en-US" sz="6188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188" b="1" dirty="0" err="1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áo</a:t>
            </a:r>
            <a:endParaRPr lang="en-US" sz="6188" b="1" dirty="0">
              <a:solidFill>
                <a:srgbClr val="7030A0"/>
              </a:solidFill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F4545A1-3602-43CF-A662-D90B46830E5F}"/>
              </a:ext>
            </a:extLst>
          </p:cNvPr>
          <p:cNvSpPr/>
          <p:nvPr/>
        </p:nvSpPr>
        <p:spPr>
          <a:xfrm>
            <a:off x="4267200" y="3477767"/>
            <a:ext cx="5007968" cy="1044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857250">
              <a:defRPr/>
            </a:pPr>
            <a:r>
              <a:rPr lang="en-US" sz="6188" b="1" dirty="0" err="1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quả</a:t>
            </a:r>
            <a:r>
              <a:rPr lang="en-US" sz="6188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188" b="1" dirty="0" err="1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gấc</a:t>
            </a:r>
            <a:endParaRPr lang="en-US" sz="6188" b="1" dirty="0">
              <a:solidFill>
                <a:srgbClr val="7030A0"/>
              </a:solidFill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72463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0" grpId="0"/>
      <p:bldP spid="21" grpId="0"/>
      <p:bldP spid="9" grpId="0"/>
      <p:bldP spid="13" grpId="0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/>
          <p:cNvSpPr/>
          <p:nvPr/>
        </p:nvSpPr>
        <p:spPr>
          <a:xfrm>
            <a:off x="762000" y="152400"/>
            <a:ext cx="2133600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charset="0"/>
                <a:cs typeface="Times New Roman" panose="02020603050405020304" charset="0"/>
              </a:rPr>
              <a:t>Tập viết</a:t>
            </a:r>
          </a:p>
        </p:txBody>
      </p:sp>
      <p:sp>
        <p:nvSpPr>
          <p:cNvPr id="7" name="Oval 6"/>
          <p:cNvSpPr/>
          <p:nvPr/>
        </p:nvSpPr>
        <p:spPr>
          <a:xfrm>
            <a:off x="152400" y="152400"/>
            <a:ext cx="609600" cy="584415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.VnAvant" panose="020B7200000000000000" pitchFamily="34" charset="0"/>
              </a:rPr>
              <a:t>3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2057400"/>
            <a:ext cx="8901975" cy="23200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170695" y="3171409"/>
            <a:ext cx="457200" cy="457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437515" y="4875530"/>
            <a:ext cx="1099248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 Pa ở phía tây b</a:t>
            </a:r>
            <a:r>
              <a:rPr lang="en-US" sz="32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ắc</a:t>
            </a:r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của Tổ quốc. Một ngày, Sa Pa như có bốn mùa. Sa Pa có đào, lê, mận. Sa Pa có Thác B</a:t>
            </a:r>
            <a:r>
              <a:rPr lang="en-US" sz="32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ạc</a:t>
            </a:r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có Cầu Mây , có bản Tả Van bên chân núi.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840" y="-130810"/>
            <a:ext cx="9925685" cy="47713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4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170695" y="3171409"/>
            <a:ext cx="457200" cy="457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515" y="112395"/>
            <a:ext cx="9805670" cy="66338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0" y="85725"/>
            <a:ext cx="11430635" cy="6772910"/>
            <a:chOff x="0" y="0"/>
            <a:chExt cx="9144000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5300"/>
                      </a14:imgEffect>
                      <a14:imgEffect>
                        <a14:sharpenSoften amount="-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3999" cy="6858000"/>
            </a:xfrm>
            <a:prstGeom prst="rect">
              <a:avLst/>
            </a:prstGeom>
          </p:spPr>
        </p:pic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083" y="2807546"/>
            <a:ext cx="1675100" cy="105795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552" y="2444054"/>
            <a:ext cx="489247" cy="662998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374" y="3662791"/>
            <a:ext cx="525826" cy="57155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08950">
            <a:off x="7822583" y="2637763"/>
            <a:ext cx="1344284" cy="1353429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7731" y="4040084"/>
            <a:ext cx="1028637" cy="910772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40846">
            <a:off x="8238788" y="4608311"/>
            <a:ext cx="762462" cy="615835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8461" y="4886864"/>
            <a:ext cx="1156817" cy="987638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60112">
            <a:off x="5714719" y="4635594"/>
            <a:ext cx="896190" cy="955631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7429">
            <a:off x="4367040" y="5048216"/>
            <a:ext cx="1028789" cy="928196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1502">
            <a:off x="3342913" y="3986507"/>
            <a:ext cx="1545470" cy="1239119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729" y="4950857"/>
            <a:ext cx="818459" cy="818459"/>
          </a:xfrm>
          <a:prstGeom prst="rect">
            <a:avLst/>
          </a:prstGeom>
        </p:spPr>
      </p:pic>
      <p:pic>
        <p:nvPicPr>
          <p:cNvPr id="36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909891"/>
            <a:ext cx="4057650" cy="1476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4425313" y="1137617"/>
            <a:ext cx="2553970" cy="1014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THOÁT KHỎI</a:t>
            </a:r>
            <a:br>
              <a:rPr lang="en-US" sz="3000" b="1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000" b="1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LƯỚI NHỆN</a:t>
            </a:r>
            <a:endParaRPr lang="en-US" sz="3000" b="1" dirty="0">
              <a:solidFill>
                <a:srgbClr val="CC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11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060" y="4111508"/>
            <a:ext cx="802236" cy="43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en Garden In-Game - Laura Shigihara - NhacCuaTu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9422219" y="2879325"/>
            <a:ext cx="457200" cy="457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4">
                <p:cTn id="2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0150" y="2037392"/>
            <a:ext cx="2003227" cy="2269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130" y="4214814"/>
            <a:ext cx="1897559" cy="2247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4393" y="1887541"/>
            <a:ext cx="1671339" cy="2269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Text Box 976"/>
          <p:cNvSpPr txBox="1">
            <a:spLocks noChangeArrowheads="1"/>
          </p:cNvSpPr>
          <p:nvPr/>
        </p:nvSpPr>
        <p:spPr bwMode="auto">
          <a:xfrm>
            <a:off x="3842743" y="1753128"/>
            <a:ext cx="184731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857250"/>
            <a:endParaRPr lang="en-US" altLang="en-US" sz="300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5464" y="4055813"/>
            <a:ext cx="1790403" cy="2437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270" y="1513327"/>
            <a:ext cx="862973" cy="11506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30" name="Picture 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602" y="5603379"/>
            <a:ext cx="8572501" cy="1611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1" name="Picture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4694" y="5756604"/>
            <a:ext cx="1092398" cy="1287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2" name="Picture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59435" y="5833995"/>
            <a:ext cx="961430" cy="1132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5429252" y="2951742"/>
            <a:ext cx="1920102" cy="871457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857250">
              <a:spcBef>
                <a:spcPct val="50000"/>
              </a:spcBef>
            </a:pPr>
            <a:r>
              <a:rPr lang="en-US" sz="5063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mặc</a:t>
            </a:r>
            <a:endParaRPr lang="en-US" sz="5063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1659434" y="3211831"/>
            <a:ext cx="2963646" cy="871457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857250">
              <a:buClr>
                <a:srgbClr val="000000"/>
              </a:buClr>
            </a:pPr>
            <a:r>
              <a:rPr lang="en-US" sz="5063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mắc </a:t>
            </a:r>
            <a:r>
              <a:rPr lang="en-US" sz="5063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áo</a:t>
            </a:r>
            <a:endParaRPr lang="en-US" sz="5063" b="1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2610101" y="5213850"/>
            <a:ext cx="1897559" cy="871457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857250">
              <a:spcBef>
                <a:spcPct val="50000"/>
              </a:spcBef>
            </a:pPr>
            <a:r>
              <a:rPr lang="en-US" sz="5063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5063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63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sĩ</a:t>
            </a:r>
            <a:endParaRPr lang="en-US" sz="5063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 Box 9"/>
          <p:cNvSpPr txBox="1">
            <a:spLocks noChangeArrowheads="1"/>
          </p:cNvSpPr>
          <p:nvPr/>
        </p:nvSpPr>
        <p:spPr bwMode="auto">
          <a:xfrm>
            <a:off x="5286375" y="5135835"/>
            <a:ext cx="2943225" cy="871457"/>
          </a:xfrm>
          <a:prstGeom prst="rect">
            <a:avLst/>
          </a:prstGeom>
          <a:solidFill>
            <a:srgbClr val="CCFFFF"/>
          </a:solidFill>
          <a:ln w="9525">
            <a:solidFill>
              <a:srgbClr val="0000CC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857250">
              <a:spcBef>
                <a:spcPct val="50000"/>
              </a:spcBef>
            </a:pPr>
            <a:r>
              <a:rPr lang="en-US" sz="5063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bậc</a:t>
            </a:r>
            <a:r>
              <a:rPr lang="en-US" sz="5063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thang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63787" y="269394"/>
            <a:ext cx="2355949" cy="669414"/>
          </a:xfrm>
          <a:prstGeom prst="rect">
            <a:avLst/>
          </a:prstGeom>
          <a:solidFill>
            <a:srgbClr val="00CC00"/>
          </a:solidFill>
        </p:spPr>
        <p:txBody>
          <a:bodyPr wrap="square" rtlCol="0">
            <a:spAutoFit/>
          </a:bodyPr>
          <a:lstStyle/>
          <a:p>
            <a:pPr defTabSz="857250"/>
            <a:r>
              <a:rPr lang="en-US" sz="3750" b="1" dirty="0">
                <a:solidFill>
                  <a:srgbClr val="FFCC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5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 cố</a:t>
            </a:r>
            <a:endParaRPr lang="vi-VN" sz="375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539890" y="1206067"/>
            <a:ext cx="4322017" cy="7848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857250">
              <a:defRPr/>
            </a:pPr>
            <a:r>
              <a:rPr lang="en-US" sz="4500" b="1" cap="all" dirty="0">
                <a:ln w="9000" cmpd="sng">
                  <a:solidFill>
                    <a:srgbClr val="989AAC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D1282E"/>
                </a:solidFill>
                <a:effectLst>
                  <a:reflection blurRad="12700" stA="28000" endPos="45000" dist="1000" dir="5400000" sy="-100000" algn="bl" rotWithShape="0"/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Hộp quà bí mật</a:t>
            </a:r>
          </a:p>
        </p:txBody>
      </p:sp>
    </p:spTree>
    <p:extLst>
      <p:ext uri="{BB962C8B-B14F-4D97-AF65-F5344CB8AC3E}">
        <p14:creationId xmlns:p14="http://schemas.microsoft.com/office/powerpoint/2010/main" val="3801248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152400" y="914400"/>
            <a:ext cx="11049000" cy="2793906"/>
          </a:xfrm>
        </p:spPr>
        <p:txBody>
          <a:bodyPr rtlCol="0">
            <a:normAutofit fontScale="90000"/>
          </a:bodyPr>
          <a:lstStyle/>
          <a:p>
            <a:pPr algn="ctr" rtl="0"/>
            <a:r>
              <a:rPr lang="en-US" altLang="vi-VN" sz="73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  <a:t>Dặn</a:t>
            </a:r>
            <a:r>
              <a:rPr lang="en-US" altLang="vi-VN" sz="73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  <a:t> </a:t>
            </a:r>
            <a:r>
              <a:rPr lang="en-US" altLang="vi-VN" sz="73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  <a:t>dò</a:t>
            </a:r>
            <a:b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</a:br>
            <a:b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</a:br>
            <a:r>
              <a:rPr lang="en-US" altLang="vi-VN" sz="53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</a:t>
            </a:r>
            <a:r>
              <a:rPr lang="en-US" altLang="vi-VN" sz="53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ìm</a:t>
            </a:r>
            <a:r>
              <a:rPr lang="en-US" altLang="vi-VN" sz="53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vi-VN" sz="53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những</a:t>
            </a:r>
            <a:r>
              <a:rPr lang="en-US" altLang="vi-VN" sz="53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vi-VN" sz="53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từ</a:t>
            </a:r>
            <a:r>
              <a:rPr lang="en-US" altLang="vi-VN" sz="53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vi-VN" sz="53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ngữ</a:t>
            </a:r>
            <a:r>
              <a:rPr lang="en-US" altLang="vi-VN" sz="53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vi-VN" sz="53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chứa</a:t>
            </a:r>
            <a:r>
              <a:rPr lang="en-US" altLang="vi-VN" sz="53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vi-VN" sz="53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các</a:t>
            </a:r>
            <a:r>
              <a:rPr lang="en-US" altLang="vi-VN" sz="53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vi-VN" sz="53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vần</a:t>
            </a:r>
            <a:r>
              <a:rPr lang="en-US" altLang="vi-VN" sz="53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SG" altLang="vi-VN" sz="53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ac, </a:t>
            </a:r>
            <a:r>
              <a:rPr lang="en-SG" altLang="vi-VN" sz="53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ăc</a:t>
            </a:r>
            <a:r>
              <a:rPr lang="en-SG" altLang="vi-VN" sz="53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SG" altLang="vi-VN" sz="53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âc</a:t>
            </a:r>
            <a:r>
              <a:rPr lang="en-US" altLang="vi-VN" sz="53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.</a:t>
            </a:r>
            <a:br>
              <a:rPr lang="en-US" altLang="vi-VN" sz="53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</a:br>
            <a:endParaRPr lang="en-US" altLang="vi-VN" sz="5300" dirty="0">
              <a:ln w="22225">
                <a:solidFill>
                  <a:schemeClr val="accent2"/>
                </a:solidFill>
                <a:prstDash val="solid"/>
              </a:ln>
              <a:solidFill>
                <a:schemeClr val="bg2">
                  <a:lumMod val="10000"/>
                </a:schemeClr>
              </a:solidFill>
              <a:effectLst/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2" grpId="3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635" y="-635"/>
            <a:ext cx="11429365" cy="6858000"/>
            <a:chOff x="0" y="0"/>
            <a:chExt cx="9144000" cy="6858000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5300"/>
                      </a14:imgEffect>
                      <a14:imgEffect>
                        <a14:sharpenSoften amount="-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4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0"/>
              <a:ext cx="9143999" cy="6858000"/>
            </a:xfrm>
            <a:prstGeom prst="rect">
              <a:avLst/>
            </a:prstGeom>
          </p:spPr>
        </p:pic>
      </p:grpSp>
      <p:pic>
        <p:nvPicPr>
          <p:cNvPr id="22" name="Picture 21" descr="C:\Users\ADMIN\Desktop\453552345 (3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5549" y="299483"/>
            <a:ext cx="5930720" cy="4620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5"/>
          <p:cNvSpPr txBox="1"/>
          <p:nvPr/>
        </p:nvSpPr>
        <p:spPr>
          <a:xfrm>
            <a:off x="2942820" y="1896347"/>
            <a:ext cx="5853449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Các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bạn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côn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trùng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không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may </a:t>
            </a:r>
          </a:p>
          <a:p>
            <a:pPr algn="ctr"/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bị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vướng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vào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lưới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nhện</a:t>
            </a: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Các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em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hãy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giúp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các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bạn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ấy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</a:p>
          <a:p>
            <a:pPr algn="ctr"/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thoát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khỏi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lưới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nhện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bằng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cách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</a:p>
          <a:p>
            <a:pPr algn="ctr"/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trả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lời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thật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nhanh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và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đúng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các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câu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hỏi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.</a:t>
            </a:r>
          </a:p>
          <a:p>
            <a:pPr algn="ctr"/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Các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bạn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côn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trùng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sẽ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rất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cảm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ơn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em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đấy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!</a:t>
            </a:r>
          </a:p>
        </p:txBody>
      </p:sp>
      <p:pic>
        <p:nvPicPr>
          <p:cNvPr id="24" name="Picture 23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9120" y="5286815"/>
            <a:ext cx="1281014" cy="544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182;p27"/>
          <p:cNvSpPr/>
          <p:nvPr/>
        </p:nvSpPr>
        <p:spPr>
          <a:xfrm>
            <a:off x="7968148" y="3029605"/>
            <a:ext cx="285497" cy="328333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68568" tIns="34275" rIns="68568" bIns="34275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015" dirty="0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|</a:t>
            </a:r>
            <a:endParaRPr sz="1015" dirty="0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8" name="Google Shape;182;p27"/>
          <p:cNvSpPr/>
          <p:nvPr/>
        </p:nvSpPr>
        <p:spPr>
          <a:xfrm>
            <a:off x="8141810" y="3193772"/>
            <a:ext cx="285497" cy="328333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68568" tIns="34275" rIns="68568" bIns="34275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sz="1015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9" name="Google Shape;182;p27"/>
          <p:cNvSpPr/>
          <p:nvPr/>
        </p:nvSpPr>
        <p:spPr>
          <a:xfrm>
            <a:off x="8318999" y="3095602"/>
            <a:ext cx="285497" cy="328333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68568" tIns="34275" rIns="68568" bIns="34275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sz="1015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5" name="Google Shape;182;p27"/>
          <p:cNvSpPr/>
          <p:nvPr/>
        </p:nvSpPr>
        <p:spPr>
          <a:xfrm>
            <a:off x="5095999" y="4894939"/>
            <a:ext cx="285497" cy="328333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68568" tIns="34275" rIns="68568" bIns="34275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sz="1015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6" name="Google Shape;182;p27"/>
          <p:cNvSpPr/>
          <p:nvPr/>
        </p:nvSpPr>
        <p:spPr>
          <a:xfrm>
            <a:off x="5288232" y="4951689"/>
            <a:ext cx="285497" cy="328333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68568" tIns="34275" rIns="68568" bIns="34275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sz="1015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0" name="Google Shape;182;p27"/>
          <p:cNvSpPr/>
          <p:nvPr/>
        </p:nvSpPr>
        <p:spPr>
          <a:xfrm>
            <a:off x="4162305" y="1551323"/>
            <a:ext cx="285497" cy="328333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68568" tIns="34275" rIns="68568" bIns="34275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sz="1015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1" name="Google Shape;182;p27"/>
          <p:cNvSpPr/>
          <p:nvPr/>
        </p:nvSpPr>
        <p:spPr>
          <a:xfrm>
            <a:off x="4252942" y="1354474"/>
            <a:ext cx="285497" cy="328333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68568" tIns="34275" rIns="68568" bIns="34275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sz="1015" dirty="0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802" y="2736743"/>
            <a:ext cx="1902051" cy="1201295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4701">
            <a:off x="3918896" y="1318927"/>
            <a:ext cx="837534" cy="607061"/>
          </a:xfrm>
          <a:prstGeom prst="rect">
            <a:avLst/>
          </a:prstGeom>
        </p:spPr>
      </p:pic>
      <p:sp>
        <p:nvSpPr>
          <p:cNvPr id="48" name="Rounded Rectangle 47">
            <a:hlinkClick r:id="rId7" action="ppaction://hlinksldjump"/>
          </p:cNvPr>
          <p:cNvSpPr/>
          <p:nvPr/>
        </p:nvSpPr>
        <p:spPr>
          <a:xfrm>
            <a:off x="3702660" y="2075446"/>
            <a:ext cx="1490283" cy="483167"/>
          </a:xfrm>
          <a:prstGeom prst="roundRect">
            <a:avLst/>
          </a:prstGeom>
          <a:solidFill>
            <a:srgbClr val="FFFF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Ong </a:t>
            </a:r>
            <a:r>
              <a:rPr lang="en-US" sz="210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hlinkClick r:id="rId7" action="ppaction://hlinksldjump"/>
              </a:rPr>
              <a:t>Vàng</a:t>
            </a:r>
            <a:endParaRPr lang="en-US" sz="210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6108" y="1294568"/>
            <a:ext cx="983109" cy="662998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44888" y1="42490" x2="18051" y2="46838"/>
                        <a14:foregroundMark x1="18530" y1="39921" x2="39457" y2="39921"/>
                        <a14:foregroundMark x1="88658" y1="9486" x2="71406" y2="59486"/>
                        <a14:foregroundMark x1="86102" y1="24901" x2="83067" y2="37352"/>
                        <a14:foregroundMark x1="77476" y1="12253" x2="74601" y2="195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3289" y="2883496"/>
            <a:ext cx="951419" cy="769039"/>
          </a:xfrm>
          <a:prstGeom prst="rect">
            <a:avLst/>
          </a:prstGeom>
        </p:spPr>
      </p:pic>
      <p:sp>
        <p:nvSpPr>
          <p:cNvPr id="60" name="Rounded Rectangle 59">
            <a:hlinkClick r:id="rId11" action="ppaction://hlinksldjump"/>
          </p:cNvPr>
          <p:cNvSpPr/>
          <p:nvPr/>
        </p:nvSpPr>
        <p:spPr>
          <a:xfrm>
            <a:off x="7805995" y="3704539"/>
            <a:ext cx="882686" cy="369757"/>
          </a:xfrm>
          <a:prstGeom prst="roundRect">
            <a:avLst/>
          </a:prstGeom>
          <a:solidFill>
            <a:srgbClr val="FFFF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Bướm</a:t>
            </a:r>
            <a:endParaRPr lang="en-US" sz="210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3649" y="2875686"/>
            <a:ext cx="951059" cy="768163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62181">
            <a:off x="5154092" y="4785720"/>
            <a:ext cx="597693" cy="596214"/>
          </a:xfrm>
          <a:prstGeom prst="rect">
            <a:avLst/>
          </a:prstGeom>
        </p:spPr>
      </p:pic>
      <p:sp>
        <p:nvSpPr>
          <p:cNvPr id="75" name="Rounded Rectangle 74">
            <a:hlinkClick r:id="rId14" action="ppaction://hlinksldjump"/>
          </p:cNvPr>
          <p:cNvSpPr/>
          <p:nvPr/>
        </p:nvSpPr>
        <p:spPr>
          <a:xfrm>
            <a:off x="4934654" y="5447198"/>
            <a:ext cx="1486025" cy="369757"/>
          </a:xfrm>
          <a:prstGeom prst="roundRect">
            <a:avLst/>
          </a:prstGeom>
          <a:solidFill>
            <a:srgbClr val="FFFF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Cánh</a:t>
            </a:r>
            <a:r>
              <a:rPr lang="en-US" sz="21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Cam</a:t>
            </a:r>
          </a:p>
        </p:txBody>
      </p:sp>
      <p:pic>
        <p:nvPicPr>
          <p:cNvPr id="76" name="Picture 7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1750" y="4674598"/>
            <a:ext cx="818459" cy="818459"/>
          </a:xfrm>
          <a:prstGeom prst="rect">
            <a:avLst/>
          </a:prstGeom>
        </p:spPr>
      </p:pic>
      <p:pic>
        <p:nvPicPr>
          <p:cNvPr id="2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292814" y="832712"/>
            <a:ext cx="457200" cy="457200"/>
          </a:xfrm>
          <a:prstGeom prst="rect">
            <a:avLst/>
          </a:prstGeom>
        </p:spPr>
      </p:pic>
      <p:pic>
        <p:nvPicPr>
          <p:cNvPr id="37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316746" y="1551323"/>
            <a:ext cx="457200" cy="457200"/>
          </a:xfrm>
          <a:prstGeom prst="rect">
            <a:avLst/>
          </a:prstGeom>
        </p:spPr>
      </p:pic>
      <p:pic>
        <p:nvPicPr>
          <p:cNvPr id="38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316746" y="2131700"/>
            <a:ext cx="457200" cy="457200"/>
          </a:xfrm>
          <a:prstGeom prst="rect">
            <a:avLst/>
          </a:prstGeom>
        </p:spPr>
      </p:pic>
      <p:pic>
        <p:nvPicPr>
          <p:cNvPr id="39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354439" y="2692620"/>
            <a:ext cx="457200" cy="457200"/>
          </a:xfrm>
          <a:prstGeom prst="rect">
            <a:avLst/>
          </a:prstGeom>
        </p:spPr>
      </p:pic>
      <p:pic>
        <p:nvPicPr>
          <p:cNvPr id="40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362348" y="3423935"/>
            <a:ext cx="457200" cy="457200"/>
          </a:xfrm>
          <a:prstGeom prst="rect">
            <a:avLst/>
          </a:prstGeom>
        </p:spPr>
      </p:pic>
      <p:pic>
        <p:nvPicPr>
          <p:cNvPr id="41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411173" y="4074296"/>
            <a:ext cx="457200" cy="457200"/>
          </a:xfrm>
          <a:prstGeom prst="rect">
            <a:avLst/>
          </a:prstGeom>
        </p:spPr>
      </p:pic>
      <p:pic>
        <p:nvPicPr>
          <p:cNvPr id="42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457646" y="4705598"/>
            <a:ext cx="457200" cy="457200"/>
          </a:xfrm>
          <a:prstGeom prst="rect">
            <a:avLst/>
          </a:prstGeom>
        </p:spPr>
      </p:pic>
      <p:pic>
        <p:nvPicPr>
          <p:cNvPr id="43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489487" y="5290952"/>
            <a:ext cx="457200" cy="457200"/>
          </a:xfrm>
          <a:prstGeom prst="rect">
            <a:avLst/>
          </a:prstGeom>
        </p:spPr>
      </p:pic>
      <p:pic>
        <p:nvPicPr>
          <p:cNvPr id="44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442680" y="6000750"/>
            <a:ext cx="457200" cy="457200"/>
          </a:xfrm>
          <a:prstGeom prst="rect">
            <a:avLst/>
          </a:prstGeom>
        </p:spPr>
      </p:pic>
      <p:pic>
        <p:nvPicPr>
          <p:cNvPr id="45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0118869" y="863234"/>
            <a:ext cx="457200" cy="457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042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042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042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0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5042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5042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504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5042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2.59259E-6 L 0.17188 -0.47778 " pathEditMode="relative" rAng="0" ptsTypes="AA">
                                      <p:cBhvr>
                                        <p:cTn id="40" dur="5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4" y="-2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5042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 L -1.00695 -0.45463 " pathEditMode="relative" rAng="0" ptsTypes="AA">
                                      <p:cBhvr>
                                        <p:cTn id="54" dur="5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347" y="-2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50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7.40741E-7 L 0.98645 0.22778 " pathEditMode="relative" rAng="0" ptsTypes="AA">
                                      <p:cBhvr>
                                        <p:cTn id="68" dur="3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323" y="1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  <p:bldLst>
      <p:bldP spid="48" grpId="0" bldLvl="0" animBg="1"/>
      <p:bldP spid="60" grpId="0" bldLvl="0" animBg="1"/>
      <p:bldP spid="75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sz="44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4" name="Content Placeholder 1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207" y="2275659"/>
            <a:ext cx="4915586" cy="3165123"/>
          </a:xfrm>
        </p:spPr>
      </p:pic>
      <p:pic>
        <p:nvPicPr>
          <p:cNvPr id="18434" name="Picture 2" descr="Bộ Hinh Nền Powerpoint 3D Đẹp, Đơn Giản, Dễ Thương, Chuyên Nghiệ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"/>
            <a:ext cx="11430635" cy="6859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4701">
            <a:off x="9566408" y="5092038"/>
            <a:ext cx="583746" cy="834281"/>
          </a:xfrm>
          <a:prstGeom prst="rect">
            <a:avLst/>
          </a:prstGeom>
        </p:spPr>
      </p:pic>
      <p:pic>
        <p:nvPicPr>
          <p:cNvPr id="18436" name="Picture 4" descr="vẽ tay phim hoạt hình kinh dị mạng nhện yếu tố vector Hình ảnh ..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798" y="5018769"/>
            <a:ext cx="981981" cy="981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56915" y="1489075"/>
            <a:ext cx="6451600" cy="76944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nào có vần </a:t>
            </a:r>
            <a:r>
              <a:rPr lang="en-US" sz="4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iu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3256915" y="2868771"/>
            <a:ext cx="1640681" cy="73580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rìu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7756366" y="2755106"/>
            <a:ext cx="1640681" cy="73580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lưu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3" grpId="0" bldLvl="0" animBg="1"/>
      <p:bldP spid="3" grpId="1" animBg="1"/>
      <p:bldP spid="3" grpId="2" bldLvl="0" animBg="1"/>
      <p:bldP spid="5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2286000" y="857250"/>
            <a:ext cx="6858000" cy="5143500"/>
            <a:chOff x="0" y="0"/>
            <a:chExt cx="9144000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5300"/>
                      </a14:imgEffect>
                      <a14:imgEffect>
                        <a14:sharpenSoften amount="-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0"/>
              <a:ext cx="9143999" cy="6858000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86635" y="-2286000"/>
            <a:ext cx="6858000" cy="11430000"/>
          </a:xfrm>
          <a:prstGeom prst="rect">
            <a:avLst/>
          </a:prstGeom>
        </p:spPr>
      </p:pic>
      <p:pic>
        <p:nvPicPr>
          <p:cNvPr id="2" name="Picture 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55568" y="5270224"/>
            <a:ext cx="899110" cy="730526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209801" y="2223135"/>
            <a:ext cx="6130290" cy="1618298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rìu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địu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lựu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con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cừu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2286000" y="857250"/>
            <a:ext cx="6858000" cy="5143500"/>
            <a:chOff x="0" y="0"/>
            <a:chExt cx="9144000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5300"/>
                      </a14:imgEffect>
                      <a14:imgEffect>
                        <a14:sharpenSoften amount="-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0"/>
              <a:ext cx="9143999" cy="6858000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86635" y="-2286000"/>
            <a:ext cx="6858000" cy="11430635"/>
          </a:xfrm>
          <a:prstGeom prst="rect">
            <a:avLst/>
          </a:prstGeom>
        </p:spPr>
      </p:pic>
      <p:pic>
        <p:nvPicPr>
          <p:cNvPr id="7" name="Picture 6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84874" y="5041624"/>
            <a:ext cx="959126" cy="959126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285365" y="1477010"/>
            <a:ext cx="6858000" cy="70788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nào không chứa âm ưu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2082164" y="2755265"/>
            <a:ext cx="2934971" cy="73596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hưu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6412865" y="2755265"/>
            <a:ext cx="2546350" cy="73596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cái rìu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ldLvl="0" animBg="1"/>
      <p:bldP spid="2" grpId="0" bldLvl="0" animBg="1"/>
      <p:bldP spid="2" grpId="1" animBg="1"/>
      <p:bldP spid="2" grpId="2" bldLvl="0" animBg="1"/>
      <p:bldP spid="5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A_图片 2" descr="C:\Users\Thinkpad\Desktop\1.jp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4313"/>
            <a:ext cx="11430000" cy="6431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A_图片 4" descr="C:\Users\Thinkpad\Desktop\未标题-1.pn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5" t="9874" r="5765" b="3240"/>
          <a:stretch/>
        </p:blipFill>
        <p:spPr bwMode="auto">
          <a:xfrm>
            <a:off x="333375" y="849313"/>
            <a:ext cx="10429875" cy="55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A_图片 5" descr="C:\Users\Thinkpad\Desktop\3.pn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r="5833" b="9410"/>
          <a:stretch/>
        </p:blipFill>
        <p:spPr bwMode="auto">
          <a:xfrm>
            <a:off x="571500" y="214313"/>
            <a:ext cx="10191750" cy="582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A_图片 6" descr="C:\Users\Thinkpad\Desktop\4.pn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67" t="88615"/>
          <a:stretch/>
        </p:blipFill>
        <p:spPr bwMode="auto">
          <a:xfrm>
            <a:off x="6127750" y="5913438"/>
            <a:ext cx="4667250" cy="732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PA_文本框 2028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489770" y="1810246"/>
            <a:ext cx="8447735" cy="105413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8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 defTabSz="1142972" eaLnBrk="1" hangingPunct="1">
              <a:defRPr/>
            </a:pPr>
            <a:r>
              <a:rPr lang="en-US" altLang="zh-CN" sz="625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altLang="zh-CN" sz="625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46: ac   </a:t>
            </a:r>
            <a:r>
              <a:rPr lang="en-US" altLang="zh-CN" sz="625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ăc</a:t>
            </a:r>
            <a:r>
              <a:rPr lang="en-US" altLang="zh-CN" sz="625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altLang="zh-CN" sz="625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âc</a:t>
            </a:r>
            <a:endParaRPr lang="zh-CN" altLang="en-US" sz="625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2" name="PA_图片 7" descr="C:\Users\Thinkpad\Desktop\学校\1_0008_图层-8.pn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7881" y="222870"/>
            <a:ext cx="1760843" cy="158595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A_图片 8" descr="C:\Users\Thinkpad\Desktop\学校\1_0007_图层-9.png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127376"/>
            <a:ext cx="2283372" cy="3516312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A_图片 9" descr="C:\Users\Thinkpad\Desktop\学校\1_0006_图层-10.png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901" y="-655743"/>
            <a:ext cx="1160377" cy="43617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A_图片 10" descr="C:\Users\Thinkpad\Desktop\学校\1_0005_图层-11.png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3656" y="-532908"/>
            <a:ext cx="1152057" cy="4192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PA_文本框 2028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4517801" y="4182365"/>
            <a:ext cx="2691710" cy="70788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8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2600" b="1" spc="3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 eaLnBrk="0" hangingPunct="0">
              <a:defRPr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charset="-122"/>
              </a:defRPr>
            </a:lvl9pPr>
          </a:lstStyle>
          <a:p>
            <a:pPr defTabSz="1142972">
              <a:defRPr/>
            </a:pPr>
            <a:r>
              <a:rPr lang="en-US" altLang="zh-CN" sz="2000" spc="0" dirty="0" err="1">
                <a:solidFill>
                  <a:prstClr val="white"/>
                </a:solidFill>
                <a:latin typeface="Calibri"/>
              </a:rPr>
              <a:t>Giáo</a:t>
            </a:r>
            <a:r>
              <a:rPr lang="en-US" altLang="zh-CN" sz="2000" spc="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altLang="zh-CN" sz="2000" spc="0" dirty="0" err="1">
                <a:solidFill>
                  <a:prstClr val="white"/>
                </a:solidFill>
                <a:latin typeface="Calibri"/>
              </a:rPr>
              <a:t>Viên</a:t>
            </a:r>
            <a:r>
              <a:rPr lang="en-US" altLang="zh-CN" sz="2000" spc="0" dirty="0">
                <a:solidFill>
                  <a:prstClr val="white"/>
                </a:solidFill>
                <a:latin typeface="Calibri"/>
              </a:rPr>
              <a:t> :….</a:t>
            </a:r>
            <a:endParaRPr lang="zh-CN" altLang="en-US" sz="2000" spc="0" dirty="0">
              <a:solidFill>
                <a:prstClr val="white"/>
              </a:solidFill>
              <a:latin typeface="Calibri"/>
            </a:endParaRPr>
          </a:p>
          <a:p>
            <a:pPr defTabSz="1142972">
              <a:defRPr/>
            </a:pPr>
            <a:r>
              <a:rPr lang="en-US" altLang="zh-CN" sz="2000" spc="0" dirty="0" err="1">
                <a:solidFill>
                  <a:prstClr val="white"/>
                </a:solidFill>
                <a:latin typeface="Calibri"/>
              </a:rPr>
              <a:t>Trường</a:t>
            </a:r>
            <a:r>
              <a:rPr lang="en-US" altLang="zh-CN" sz="2000" spc="0" dirty="0">
                <a:solidFill>
                  <a:prstClr val="white"/>
                </a:solidFill>
                <a:latin typeface="Calibri"/>
              </a:rPr>
              <a:t>:…..</a:t>
            </a:r>
            <a:endParaRPr lang="zh-CN" altLang="en-US" sz="2000" spc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DA7163A-F556-4BC4-A85B-19DB42603635}"/>
              </a:ext>
            </a:extLst>
          </p:cNvPr>
          <p:cNvSpPr txBox="1"/>
          <p:nvPr/>
        </p:nvSpPr>
        <p:spPr>
          <a:xfrm>
            <a:off x="3580126" y="6572819"/>
            <a:ext cx="6871173" cy="352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57250">
              <a:defRPr/>
            </a:pPr>
            <a:r>
              <a:rPr lang="en-US" sz="1688" dirty="0" err="1">
                <a:solidFill>
                  <a:prstClr val="black"/>
                </a:solidFill>
                <a:latin typeface="Calibri"/>
              </a:rPr>
              <a:t>Thiết</a:t>
            </a:r>
            <a:r>
              <a:rPr lang="en-US" sz="1688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688" dirty="0" err="1">
                <a:solidFill>
                  <a:prstClr val="black"/>
                </a:solidFill>
                <a:latin typeface="Calibri"/>
              </a:rPr>
              <a:t>kế</a:t>
            </a:r>
            <a:r>
              <a:rPr lang="en-US" sz="1688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688" dirty="0" err="1">
                <a:solidFill>
                  <a:prstClr val="black"/>
                </a:solidFill>
                <a:latin typeface="Calibri"/>
              </a:rPr>
              <a:t>bởi</a:t>
            </a:r>
            <a:r>
              <a:rPr lang="en-US" sz="1688" dirty="0">
                <a:solidFill>
                  <a:prstClr val="black"/>
                </a:solidFill>
                <a:latin typeface="Calibri"/>
              </a:rPr>
              <a:t>: </a:t>
            </a:r>
            <a:r>
              <a:rPr lang="en-US" sz="1688" dirty="0" err="1">
                <a:solidFill>
                  <a:prstClr val="black"/>
                </a:solidFill>
                <a:latin typeface="Calibri"/>
              </a:rPr>
              <a:t>Hương</a:t>
            </a:r>
            <a:r>
              <a:rPr lang="en-US" sz="1688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688" dirty="0" err="1">
                <a:solidFill>
                  <a:prstClr val="black"/>
                </a:solidFill>
                <a:latin typeface="Calibri"/>
              </a:rPr>
              <a:t>Thảo</a:t>
            </a:r>
            <a:r>
              <a:rPr lang="en-US" sz="1688" dirty="0">
                <a:solidFill>
                  <a:prstClr val="black"/>
                </a:solidFill>
                <a:latin typeface="Calibri"/>
              </a:rPr>
              <a:t> –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468428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100"/>
                            </p:stCondLst>
                            <p:childTnLst>
                              <p:par>
                                <p:cTn id="12" presetID="3" presetClass="emph" presetSubtype="6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3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100"/>
                            </p:stCondLst>
                            <p:childTnLst>
                              <p:par>
                                <p:cTn id="1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mph" presetSubtype="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1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600"/>
                            </p:stCondLst>
                            <p:childTnLst>
                              <p:par>
                                <p:cTn id="2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312 0.96296 C -0.19792 0.93426 -0.20139 0.94506 -0.19514 0.92932 C -0.1934 0.91697 -0.19028 0.90926 -0.18733 0.89784 C -0.1842 0.8858 -0.18264 0.87376 -0.17934 0.86142 C -0.17431 0.825 -0.17604 0.80061 -0.18559 0.77098 C -0.19062 0.75524 -0.19236 0.73611 -0.2 0.72314 C -0.20104 0.71759 -0.20208 0.71172 -0.20312 0.70617 C -0.20365 0.70339 -0.20469 0.69753 -0.20469 0.69784 C -0.20417 0.68981 -0.20417 0.6824 -0.20312 0.675 C -0.20121 0.66265 -0.18628 0.64105 -0.17934 0.6324 C -0.17257 0.61419 -0.18056 0.63179 -0.17135 0.62098 C -0.1658 0.61419 -0.16371 0.60833 -0.15712 0.60463 C -0.15121 0.59321 -0.15729 0.60308 -0.14913 0.59598 C -0.14496 0.59197 -0.1401 0.58364 -0.13646 0.57901 C -0.13021 0.56913 -0.12778 0.55493 -0.12222 0.54537 C -0.1158 0.53395 -0.11979 0.54166 -0.11111 0.51975 C -0.11007 0.51697 -0.10781 0.51111 -0.10781 0.51142 C -0.10608 0.50185 -0.10486 0.49228 -0.10312 0.48271 C -0.10417 0.44537 -0.10347 0.42407 -0.10955 0.39228 C -0.11198 0.38055 -0.11354 0.36759 -0.1158 0.35586 C -0.11632 0.35308 -0.11736 0.34722 -0.11736 0.34753 C -0.12187 0.29784 -0.11667 0.2574 -0.10469 0.2145 C -0.10278 0.20092 -0.09826 0.19074 -0.09514 0.17808 C -0.09271 0.16851 -0.09132 0.15802 -0.08733 0.14969 C -0.0849 0.14506 -0.08142 0.14135 -0.07934 0.1358 C -0.06944 0.10926 -0.05573 0.08456 -0.03958 0.07067 C -0.03351 0.05926 -0.025 0.0503 -0.01736 0.04228 C -0.01406 0.03888 -0.00781 0.03117 -0.00781 0.03148 C -0.00417 0.02129 -0.00295 0.01049 -2.77778E-7 4.07407E-6 " pathEditMode="relative" rAng="0" ptsTypes="ffffffffffffffffffffffffffffA">
                                      <p:cBhvr>
                                        <p:cTn id="29" dur="6000" spd="-100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69" y="-48148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20312 0.96296 C -0.19791 0.93426 -0.20139 0.94506 -0.19514 0.92932 C -0.1934 0.91697 -0.19028 0.90926 -0.18732 0.89784 C -0.1842 0.8858 -0.18264 0.87376 -0.17934 0.86142 C -0.1743 0.825 -0.17604 0.80061 -0.18559 0.77098 C -0.19062 0.75524 -0.19236 0.73611 -0.2 0.72315 C -0.20104 0.71759 -0.20208 0.71173 -0.20312 0.70617 C -0.20364 0.70339 -0.20469 0.69753 -0.20469 0.69784 C -0.20416 0.68981 -0.20416 0.6824 -0.20312 0.675 C -0.20121 0.66265 -0.18628 0.64105 -0.17934 0.6324 C -0.17257 0.61419 -0.18055 0.63179 -0.17135 0.62098 C -0.1658 0.61419 -0.16371 0.60833 -0.15712 0.60463 C -0.15121 0.59321 -0.15729 0.60308 -0.14913 0.59598 C -0.14496 0.59197 -0.1401 0.58364 -0.13646 0.57901 C -0.13021 0.56913 -0.12778 0.55494 -0.12222 0.54537 C -0.1158 0.53395 -0.11979 0.54166 -0.11111 0.51975 C -0.11007 0.51697 -0.10781 0.51111 -0.10781 0.51142 C -0.10607 0.50185 -0.10486 0.49228 -0.10312 0.48271 C -0.10416 0.44537 -0.10347 0.42407 -0.10955 0.39228 C -0.11198 0.38055 -0.11354 0.36759 -0.1158 0.35586 C -0.11632 0.35308 -0.11736 0.34722 -0.11736 0.34753 C -0.12187 0.29784 -0.11666 0.2574 -0.10469 0.2145 C -0.10278 0.20092 -0.09826 0.19074 -0.09514 0.17808 C -0.09271 0.16852 -0.09132 0.15802 -0.08732 0.14969 C -0.08489 0.14506 -0.08142 0.14136 -0.07934 0.1358 C -0.06944 0.10926 -0.05573 0.08456 -0.03958 0.07068 C -0.0335 0.05926 -0.025 0.05031 -0.01736 0.04228 C -0.01406 0.03889 -0.00781 0.03117 -0.00781 0.03148 C -0.00416 0.02129 -0.00295 0.01049 -2.22222E-6 2.96296E-6 " pathEditMode="relative" rAng="0" ptsTypes="ffffffffffffffffffffffffffffA">
                                      <p:cBhvr>
                                        <p:cTn id="31" dur="6000" spd="-10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69" y="-48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0" grpId="1"/>
      <p:bldP spid="56" grpId="0"/>
      <p:bldP spid="56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2" name="图片 39941" descr="1-4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54" y="416813"/>
            <a:ext cx="11393857" cy="628611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1" name="图片 39940" descr="1-4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29262" y="4161985"/>
            <a:ext cx="4619801" cy="269281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3" name="图片 39942" descr="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9615" y="582681"/>
            <a:ext cx="4870771" cy="635182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882A9ED-FD4C-4C96-8F73-263F23CE8492}"/>
              </a:ext>
            </a:extLst>
          </p:cNvPr>
          <p:cNvSpPr txBox="1"/>
          <p:nvPr/>
        </p:nvSpPr>
        <p:spPr>
          <a:xfrm>
            <a:off x="4502643" y="2111914"/>
            <a:ext cx="2729884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57250">
              <a:defRPr/>
            </a:pPr>
            <a:r>
              <a:rPr lang="en-US" sz="7500" dirty="0" err="1">
                <a:solidFill>
                  <a:srgbClr val="000000"/>
                </a:solidFill>
                <a:latin typeface="Arial"/>
                <a:ea typeface="宋体"/>
              </a:rPr>
              <a:t>Tiết</a:t>
            </a:r>
            <a:r>
              <a:rPr lang="en-US" sz="7500" dirty="0">
                <a:solidFill>
                  <a:srgbClr val="000000"/>
                </a:solidFill>
                <a:latin typeface="Arial"/>
                <a:ea typeface="宋体"/>
              </a:rPr>
              <a:t> 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767E76-C655-402B-9A3D-34DB5C8E6D3B}"/>
              </a:ext>
            </a:extLst>
          </p:cNvPr>
          <p:cNvSpPr txBox="1"/>
          <p:nvPr/>
        </p:nvSpPr>
        <p:spPr>
          <a:xfrm>
            <a:off x="7457619" y="6330476"/>
            <a:ext cx="6342737" cy="3520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857250">
              <a:defRPr/>
            </a:pPr>
            <a:r>
              <a:rPr lang="en-US" altLang="zh-CN" sz="1688" dirty="0" err="1">
                <a:solidFill>
                  <a:srgbClr val="000000"/>
                </a:solidFill>
                <a:latin typeface="Calibri" panose="020F0502020204030204" pitchFamily="34" charset="0"/>
                <a:ea typeface="黑体" panose="02010600030101010101" pitchFamily="2" charset="-122"/>
                <a:cs typeface="Calibri" panose="020F0502020204030204" pitchFamily="34" charset="0"/>
              </a:rPr>
              <a:t>Hương</a:t>
            </a:r>
            <a:r>
              <a:rPr lang="en-US" altLang="zh-CN" sz="1688" dirty="0">
                <a:solidFill>
                  <a:srgbClr val="000000"/>
                </a:solidFill>
                <a:latin typeface="Calibri" panose="020F0502020204030204" pitchFamily="34" charset="0"/>
                <a:ea typeface="黑体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altLang="zh-CN" sz="1688" dirty="0" err="1">
                <a:solidFill>
                  <a:srgbClr val="000000"/>
                </a:solidFill>
                <a:latin typeface="Calibri" panose="020F0502020204030204" pitchFamily="34" charset="0"/>
                <a:ea typeface="黑体" panose="02010600030101010101" pitchFamily="2" charset="-122"/>
                <a:cs typeface="Calibri" panose="020F0502020204030204" pitchFamily="34" charset="0"/>
              </a:rPr>
              <a:t>Thảo</a:t>
            </a:r>
            <a:r>
              <a:rPr lang="en-US" altLang="zh-CN" sz="1688" dirty="0">
                <a:solidFill>
                  <a:srgbClr val="000000"/>
                </a:solidFill>
                <a:latin typeface="Calibri" panose="020F0502020204030204" pitchFamily="34" charset="0"/>
                <a:ea typeface="黑体" panose="02010600030101010101" pitchFamily="2" charset="-122"/>
                <a:cs typeface="Calibri" panose="020F0502020204030204" pitchFamily="34" charset="0"/>
              </a:rPr>
              <a:t> – tranthao121004@gmail.com</a:t>
            </a:r>
            <a:endParaRPr lang="en-US" sz="1688" dirty="0">
              <a:solidFill>
                <a:srgbClr val="000000"/>
              </a:solidFill>
              <a:latin typeface="Arial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655117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99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20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ạn nhỏ 16x9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rẻ em Vui vẻ 16x9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</a:spPr>
      <a:bodyPr vert="horz" wrap="square" lIns="91440" tIns="45720" rIns="91440" bIns="45720" numCol="1" anchor="t" anchorCtr="0" compatLnSpc="1"/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</a:spPr>
      <a:bodyPr vert="horz" wrap="square" lIns="91440" tIns="45720" rIns="91440" bIns="45720" numCol="1" anchor="t" anchorCtr="0" compatLnSpc="1"/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Essential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307</Words>
  <Application>Microsoft Office PowerPoint</Application>
  <PresentationFormat>Custom</PresentationFormat>
  <Paragraphs>72</Paragraphs>
  <Slides>21</Slides>
  <Notes>6</Notes>
  <HiddenSlides>0</HiddenSlides>
  <MMClips>11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21</vt:i4>
      </vt:variant>
    </vt:vector>
  </HeadingPairs>
  <TitlesOfParts>
    <vt:vector size="43" baseType="lpstr">
      <vt:lpstr>Chivo Light</vt:lpstr>
      <vt:lpstr>.VnAvant</vt:lpstr>
      <vt:lpstr>Arial</vt:lpstr>
      <vt:lpstr>Arial Black</vt:lpstr>
      <vt:lpstr>Arial-Rounded</vt:lpstr>
      <vt:lpstr>Calibri</vt:lpstr>
      <vt:lpstr>Calibri Light</vt:lpstr>
      <vt:lpstr>Euphemia</vt:lpstr>
      <vt:lpstr>HP001 4 hàng</vt:lpstr>
      <vt:lpstr>Segoe UI</vt:lpstr>
      <vt:lpstr>Tahoma</vt:lpstr>
      <vt:lpstr>Times New Roman</vt:lpstr>
      <vt:lpstr>Wingdings</vt:lpstr>
      <vt:lpstr>Office Theme</vt:lpstr>
      <vt:lpstr>Bạn nhỏ 16x9</vt:lpstr>
      <vt:lpstr>Trẻ em Vui vẻ 16x9</vt:lpstr>
      <vt:lpstr>3_Default Design</vt:lpstr>
      <vt:lpstr>1_Office Theme</vt:lpstr>
      <vt:lpstr>1_Office 主题</vt:lpstr>
      <vt:lpstr>默认设计模板</vt:lpstr>
      <vt:lpstr>6_Office Theme</vt:lpstr>
      <vt:lpstr>Essential</vt:lpstr>
      <vt:lpstr>    CHÀO MỪNG CÁC EM ĐẾN VỚI TIẾT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Dặn dò  Tìm những từ ngữ chứa các vần ac, ăc, âc. 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tran thao</cp:lastModifiedBy>
  <cp:revision>96</cp:revision>
  <dcterms:created xsi:type="dcterms:W3CDTF">2020-07-22T10:07:00Z</dcterms:created>
  <dcterms:modified xsi:type="dcterms:W3CDTF">2021-08-21T14:15:53Z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1033-11.2.0.9718</vt:lpwstr>
  </property>
</Properties>
</file>