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01" r:id="rId4"/>
  </p:sldMasterIdLst>
  <p:notesMasterIdLst>
    <p:notesMasterId r:id="rId23"/>
  </p:notesMasterIdLst>
  <p:sldIdLst>
    <p:sldId id="297" r:id="rId5"/>
    <p:sldId id="319" r:id="rId6"/>
    <p:sldId id="284" r:id="rId7"/>
    <p:sldId id="256" r:id="rId8"/>
    <p:sldId id="315" r:id="rId9"/>
    <p:sldId id="320" r:id="rId10"/>
    <p:sldId id="321" r:id="rId11"/>
    <p:sldId id="264" r:id="rId12"/>
    <p:sldId id="304" r:id="rId13"/>
    <p:sldId id="322" r:id="rId14"/>
    <p:sldId id="323" r:id="rId15"/>
    <p:sldId id="324" r:id="rId16"/>
    <p:sldId id="288" r:id="rId17"/>
    <p:sldId id="308" r:id="rId18"/>
    <p:sldId id="317" r:id="rId19"/>
    <p:sldId id="260" r:id="rId20"/>
    <p:sldId id="306" r:id="rId21"/>
    <p:sldId id="299" r:id="rId22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88" y="58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22/8/2021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2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22/08/2021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22/08/2021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22/08/2021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 spd="slow" advClick="0" advTm="0">
    <p:random/>
  </p:transition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209800" y="1828800"/>
            <a:ext cx="7162800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3050219" y="2362200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4273528" y="5938261"/>
            <a:ext cx="3168723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…….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4558"/>
            <a:ext cx="26336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3404558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9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993" y="25589"/>
            <a:ext cx="8302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Ai đoán nhanh?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1" y="1236716"/>
            <a:ext cx="76200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750" y="1702676"/>
            <a:ext cx="10679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0139" y="1681655"/>
            <a:ext cx="4780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1395" y="5029200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c 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1707931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0" y="5048383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10" y="819047"/>
            <a:ext cx="353819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982" y="4125053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oc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434" y="2604984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4390922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1189" y="2342447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2400"/>
            <a:ext cx="83089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2225"/>
            <a:ext cx="28892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644650"/>
            <a:ext cx="346868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92225"/>
            <a:ext cx="29448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/>
        </p:blipFill>
        <p:spPr bwMode="auto">
          <a:xfrm>
            <a:off x="265113" y="5049672"/>
            <a:ext cx="2590800" cy="180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983" y="2966541"/>
            <a:ext cx="2545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Hoa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cúc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478" y="3276600"/>
            <a:ext cx="273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Nước</a:t>
            </a:r>
            <a:r>
              <a:rPr lang="en-US" sz="5400" b="1" kern="0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lọc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10" y="5333999"/>
            <a:ext cx="2619375" cy="14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1869"/>
          <a:stretch/>
        </p:blipFill>
        <p:spPr bwMode="auto">
          <a:xfrm>
            <a:off x="8229600" y="5049672"/>
            <a:ext cx="214312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29867" y="2966541"/>
            <a:ext cx="2266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Cúc</a:t>
            </a:r>
            <a:r>
              <a:rPr lang="en-US" sz="5400" b="1" kern="0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áo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9525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5302" y="2428981"/>
            <a:ext cx="667209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oc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ôc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uc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ưc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4352" y="3468414"/>
            <a:ext cx="733884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s</a:t>
            </a: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óc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ốc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xúc</a:t>
            </a:r>
            <a:r>
              <a:rPr kumimoji="0" lang="en-SG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mực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ưc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2116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849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2</a:t>
            </a:r>
            <a:endParaRPr lang="en-US" sz="6000" b="1" strike="noStrike" cap="none" spc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304800" y="0"/>
            <a:ext cx="10668000" cy="42672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42145" y="4800600"/>
            <a:ext cx="571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672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96200" y="5417127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8006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" y="4255303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ọc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3400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7314" y="148590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8083" y="14859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524635" y="1634836"/>
            <a:ext cx="8973185" cy="5067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440797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Say </a:t>
            </a:r>
            <a:r>
              <a:rPr lang="en-US" sz="48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mê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0" y="914400"/>
            <a:ext cx="11430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ưc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521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5484"/>
            <a:ext cx="533400" cy="83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7" y="59603"/>
            <a:ext cx="381000" cy="9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533400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003697"/>
            <a:ext cx="533400" cy="6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2405712"/>
            <a:ext cx="609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90" y="2850212"/>
            <a:ext cx="533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7" y="1988560"/>
            <a:ext cx="457200" cy="7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381000" cy="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0139"/>
            <a:ext cx="2807493" cy="8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44" y="-28447"/>
            <a:ext cx="1905000" cy="26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27" y="0"/>
            <a:ext cx="914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996511"/>
            <a:ext cx="19081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985" y="1587390"/>
            <a:ext cx="1048544" cy="184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id="{F03D52CF-9AFF-4B06-9D21-059368E0B917}"/>
              </a:ext>
            </a:extLst>
          </p:cNvPr>
          <p:cNvSpPr/>
          <p:nvPr/>
        </p:nvSpPr>
        <p:spPr>
          <a:xfrm>
            <a:off x="4447309" y="1988560"/>
            <a:ext cx="6096000" cy="47244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3300"/>
                </a:solidFill>
                <a:cs typeface="Arial"/>
              </a:rPr>
              <a:t>Viết</a:t>
            </a:r>
            <a:r>
              <a:rPr lang="en-US" sz="4800" b="1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cs typeface="Arial"/>
              </a:rPr>
              <a:t>bảng</a:t>
            </a:r>
            <a:endParaRPr lang="en-US" sz="4800" b="1" dirty="0">
              <a:solidFill>
                <a:srgbClr val="FF3300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3300"/>
                </a:solidFill>
                <a:cs typeface="Arial"/>
              </a:rPr>
              <a:t>ac  </a:t>
            </a:r>
            <a:r>
              <a:rPr lang="en-US" sz="6600" b="1" dirty="0" err="1">
                <a:solidFill>
                  <a:srgbClr val="FF3300"/>
                </a:solidFill>
                <a:cs typeface="Arial"/>
              </a:rPr>
              <a:t>ăc</a:t>
            </a:r>
            <a:r>
              <a:rPr lang="en-US" sz="6600" b="1" dirty="0">
                <a:solidFill>
                  <a:srgbClr val="FF3300"/>
                </a:solidFill>
                <a:cs typeface="Arial"/>
              </a:rPr>
              <a:t>  </a:t>
            </a:r>
            <a:r>
              <a:rPr lang="en-US" sz="6600" b="1" dirty="0" err="1">
                <a:solidFill>
                  <a:srgbClr val="FF3300"/>
                </a:solidFill>
                <a:cs typeface="Arial"/>
              </a:rPr>
              <a:t>âc</a:t>
            </a:r>
            <a:r>
              <a:rPr lang="en-US" sz="6600" b="1" dirty="0">
                <a:solidFill>
                  <a:srgbClr val="FF3300"/>
                </a:solidFill>
                <a:cs typeface="Arial"/>
              </a:rPr>
              <a:t>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1574223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85" y="1579358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5922817"/>
            <a:ext cx="782638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64" y="5904226"/>
            <a:ext cx="801579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3" y="6234428"/>
            <a:ext cx="1002507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3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4333 1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7" y="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1098 0.0243 0.02931 0.02175 0.04556 0.02986 C 0.05514 0.03958 0.06139 0.03958 0.07306 0.04143 C 0.08792 0.04976 0.1082 0.05162 0.12417 0.05532 C 0.18528 0.05462 0.24653 0.05509 0.30764 0.053 C 0.32098 0.05254 0.33445 0.04467 0.34764 0.04143 C 0.37556 0.03449 0.40361 0.02546 0.43167 0.02083 C 0.45986 0.00902 0.4882 0.00254 0.51723 -0.00232 C 0.53806 -0.01065 0.55959 -0.01366 0.5807 -0.01829 C 0.59403 -0.0213 0.60611 -0.03241 0.61931 -0.03681 C 0.6257 -0.0419 0.63181 -0.04306 0.63861 -0.04584 C 0.64764 -0.05602 0.65861 -0.06065 0.66889 -0.06667 C 0.67042 -0.0676 0.67153 -0.06991 0.67306 -0.07107 C 0.68028 -0.07686 0.68723 -0.08033 0.69514 -0.08264 C 0.70181 -0.09005 0.70973 -0.0919 0.71723 -0.09653 C 0.72584 -0.10186 0.73445 -0.10857 0.74209 -0.11713 C 0.74403 -0.122 0.74695 -0.12593 0.74889 -0.13102 C 0.74973 -0.13311 0.74959 -0.13565 0.75028 -0.13774 C 0.75139 -0.14098 0.75306 -0.14399 0.75445 -0.147 C 0.75723 -0.16112 0.76153 -0.17524 0.76556 -0.18843 C 0.76709 -0.19329 0.76695 -0.19931 0.7682 -0.2044 C 0.77153 -0.21783 0.77375 -0.22963 0.77653 -0.24352 C 0.78098 -0.26575 0.78459 -0.2875 0.78764 -0.31019 C 0.78834 -0.31575 0.79 -0.32084 0.79028 -0.32639 C 0.79084 -0.33542 0.79028 -0.34468 0.79028 -0.35394 " pathEditMode="relative" ptsTypes="ffffffffffffffffffffffff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5764 0.684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6.2963E-6 C 0.0018 0.00231 0.0036 0.00509 0.00555 0.00694 C 0.0068 0.00809 0.00847 0.00786 0.00958 0.00925 C 0.01791 0.02059 0.00666 0.01342 0.01652 0.01828 C 0.02055 0.02499 0.02347 0.02916 0.02888 0.03217 C 0.03235 0.04073 0.03819 0.04513 0.04416 0.04837 C 0.05666 0.06388 0.07235 0.07615 0.08819 0.08055 C 0.10374 0.09282 0.12222 0.09328 0.1393 0.09652 C 0.24791 0.09536 0.31597 0.10277 0.40819 0.08055 C 0.4161 0.07615 0.4236 0.07245 0.43166 0.06897 C 0.43444 0.06782 0.43708 0.06504 0.43999 0.06434 C 0.44666 0.06272 0.4493 0.06272 0.45513 0.05971 C 0.4661 0.05416 0.47708 0.04837 0.48819 0.04374 C 0.49791 0.03981 0.50749 0.03587 0.51722 0.03217 C 0.52083 0.03078 0.52819 0.02754 0.52819 0.02754 C 0.53624 0.01851 0.53069 0.02337 0.54624 0.01828 C 0.56527 0.01203 0.58485 0.00694 0.60416 0.00231 C 0.60999 -0.00116 0.6161 -0.00163 0.62208 -0.00464 C 0.63069 -0.00904 0.63805 -0.01343 0.64694 -0.01598 C 0.65458 -0.02478 0.66527 -0.02917 0.67444 -0.03218 C 0.69222 -0.05001 0.67124 -0.03079 0.68819 -0.04144 C 0.69513 -0.04584 0.70055 -0.05579 0.70749 -0.05973 C 0.71944 -0.07478 0.73485 -0.08959 0.74333 -0.11042 C 0.7518 -0.13079 0.73985 -0.10116 0.74874 -0.1264 C 0.75055 -0.13126 0.75444 -0.14029 0.75444 -0.14029 C 0.7543 -0.14376 0.75472 -0.19306 0.74624 -0.19306 " pathEditMode="relative" ptsTypes="fffffffffffffffffffffffff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5375 0.6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4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2 -0.02338 C 0.17361 0.01111 0.30083 -0.00579 0.41444 -0.00486 C 0.45083 0.01042 0.4993 0.00069 0.53305 -0.00023 C 0.53486 -0.00093 0.53666 -0.00208 0.53861 -0.00255 C 0.54319 -0.0037 0.54778 -0.00347 0.55236 -0.00486 C 0.55528 -0.00579 0.56069 -0.00949 0.56069 -0.00926 C 0.56625 -0.01597 0.57222 -0.01829 0.57861 -0.02106 C 0.58319 -0.025 0.58778 -0.0287 0.59236 -0.03241 C 0.59778 -0.03681 0.60208 -0.04398 0.6075 -0.04861 C 0.61514 -0.06759 0.60514 -0.04583 0.61444 -0.05787 C 0.6175 -0.06181 0.62264 -0.07153 0.62264 -0.0713 C 0.62653 -0.0912 0.62639 -0.0831 0.63375 -0.09907 C 0.63666 -0.11875 0.63514 -0.10509 0.63514 -0.14051 " pathEditMode="relative" rAng="0" ptsTypes="ffffffffffff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2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219200" y="2028035"/>
            <a:ext cx="969137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47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19854"/>
            <a:ext cx="29813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24" y="3124200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5854" y="4684468"/>
            <a:ext cx="2071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5"/>
          <a:stretch/>
        </p:blipFill>
        <p:spPr bwMode="auto">
          <a:xfrm>
            <a:off x="0" y="0"/>
            <a:ext cx="11430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267200"/>
            <a:ext cx="9677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Ở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gốc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hoa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vàng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7073" y="4228368"/>
            <a:ext cx="876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4382" y="4277312"/>
            <a:ext cx="830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944309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3759" y="4944309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Ở góc vườ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825" y="571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0" y="0"/>
            <a:ext cx="20574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114300" y="126191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sz="4000" b="1" dirty="0">
                <a:latin typeface="UTM Avo" panose="02040603050506020204" charset="0"/>
                <a:cs typeface="UTM Avo" panose="02040603050506020204" charset="0"/>
              </a:rPr>
              <a:t>.Đọc</a:t>
            </a:r>
            <a:endParaRPr sz="4000" dirty="0"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" y="832946"/>
            <a:ext cx="918210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    ôc    uc    ưc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34" y="2330798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1387" y="2514600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5967730" y="2514600"/>
            <a:ext cx="11737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1036" y="4038600"/>
            <a:ext cx="1691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sóc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cốc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lộc</a:t>
            </a:r>
            <a:r>
              <a:rPr lang="en-US" sz="7200" kern="12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chục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cúc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đức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en-US" sz="7200" kern="1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20605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1987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8680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5" name="Rectangle 4"/>
          <p:cNvSpPr/>
          <p:nvPr/>
        </p:nvSpPr>
        <p:spPr>
          <a:xfrm>
            <a:off x="1499322" y="270572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6" name="Rectangle 5"/>
          <p:cNvSpPr/>
          <p:nvPr/>
        </p:nvSpPr>
        <p:spPr>
          <a:xfrm>
            <a:off x="4267200" y="2705725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7" name="Rectangle 6"/>
          <p:cNvSpPr/>
          <p:nvPr/>
        </p:nvSpPr>
        <p:spPr>
          <a:xfrm>
            <a:off x="6773917" y="2705722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8" name="Rectangle 7"/>
          <p:cNvSpPr/>
          <p:nvPr/>
        </p:nvSpPr>
        <p:spPr>
          <a:xfrm>
            <a:off x="9548648" y="2680216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9" name="Rectangle 8"/>
          <p:cNvSpPr/>
          <p:nvPr/>
        </p:nvSpPr>
        <p:spPr>
          <a:xfrm>
            <a:off x="3484179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10" name="Rectangle 9"/>
          <p:cNvSpPr/>
          <p:nvPr/>
        </p:nvSpPr>
        <p:spPr>
          <a:xfrm>
            <a:off x="6737131" y="1592391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  <p:sp>
        <p:nvSpPr>
          <p:cNvPr id="11" name="Rectangle 10"/>
          <p:cNvSpPr/>
          <p:nvPr/>
        </p:nvSpPr>
        <p:spPr>
          <a:xfrm>
            <a:off x="9654446" y="1570603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3491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286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8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131323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4031" y="173721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2.Đọc</a:t>
            </a:r>
            <a:endParaRPr lang="en-US" sz="3600" dirty="0">
              <a:solidFill>
                <a:srgbClr val="000000"/>
              </a:solidFill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59" y="1574761"/>
            <a:ext cx="513873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9467" y="1680405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34100" y="1747083"/>
            <a:ext cx="11737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7254" y="3027402"/>
            <a:ext cx="16914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59" y="4495800"/>
            <a:ext cx="10633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6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</a:p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</a:t>
            </a:r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60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15010" y="25463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368" y="169545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72" r="75689" b="31450"/>
          <a:stretch/>
        </p:blipFill>
        <p:spPr>
          <a:xfrm>
            <a:off x="2142978" y="217849"/>
            <a:ext cx="2962422" cy="17447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6" r="5489"/>
          <a:stretch/>
        </p:blipFill>
        <p:spPr bwMode="auto">
          <a:xfrm>
            <a:off x="7328338" y="3244095"/>
            <a:ext cx="2818644" cy="20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4323" r="56879" b="7010"/>
          <a:stretch/>
        </p:blipFill>
        <p:spPr bwMode="auto">
          <a:xfrm>
            <a:off x="6629400" y="169545"/>
            <a:ext cx="3886200" cy="17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r="28221"/>
          <a:stretch/>
        </p:blipFill>
        <p:spPr bwMode="auto">
          <a:xfrm>
            <a:off x="1392207" y="3535909"/>
            <a:ext cx="258554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993" y="2143035"/>
            <a:ext cx="33650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on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sóc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735" y="1969374"/>
            <a:ext cx="3057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169" y="5386297"/>
            <a:ext cx="3621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máy</a:t>
            </a: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7001" y="5244989"/>
            <a:ext cx="3778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24189" y="3169703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040211" y="29718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3165940" y="64437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>
            <a:off x="9372600" y="6248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76" t="58182" r="74359" b="16950"/>
          <a:stretch/>
        </p:blipFill>
        <p:spPr>
          <a:xfrm>
            <a:off x="23648" y="4156727"/>
            <a:ext cx="1702675" cy="13906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16692" r="59296"/>
          <a:stretch/>
        </p:blipFill>
        <p:spPr bwMode="auto">
          <a:xfrm>
            <a:off x="3563005" y="4156727"/>
            <a:ext cx="851338" cy="13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6667" r="28920" b="-1"/>
          <a:stretch/>
        </p:blipFill>
        <p:spPr bwMode="auto">
          <a:xfrm>
            <a:off x="6086509" y="3817208"/>
            <a:ext cx="2112580" cy="14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9" t="21490" r="7924"/>
          <a:stretch/>
        </p:blipFill>
        <p:spPr bwMode="auto">
          <a:xfrm>
            <a:off x="8991600" y="3837764"/>
            <a:ext cx="1608082" cy="123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38361" r="75742" b="57336"/>
          <a:stretch/>
        </p:blipFill>
        <p:spPr bwMode="auto">
          <a:xfrm>
            <a:off x="126125" y="34159"/>
            <a:ext cx="178150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313" y="236483"/>
            <a:ext cx="730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0" y="1380530"/>
            <a:ext cx="2819400" cy="1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9093" y="1400452"/>
            <a:ext cx="572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3" y="1436132"/>
            <a:ext cx="904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5389" y="2251372"/>
            <a:ext cx="128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32378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48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lvl="0"/>
            <a:r>
              <a:rPr 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endParaRPr lang="en-US" sz="4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48" y="5585720"/>
            <a:ext cx="2308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447" y="5585720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517" y="5585720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máy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6800" y="5467346"/>
            <a:ext cx="2582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70" y="623722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21" y="626007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61" y="625813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32" y="6092489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266</Words>
  <Application>Microsoft Office PowerPoint</Application>
  <PresentationFormat>Custom</PresentationFormat>
  <Paragraphs>84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Chivo Light</vt:lpstr>
      <vt:lpstr>HP001 4H Normal</vt:lpstr>
      <vt:lpstr>.VnAvant</vt:lpstr>
      <vt:lpstr>Arial</vt:lpstr>
      <vt:lpstr>Calibri</vt:lpstr>
      <vt:lpstr>Euphemia</vt:lpstr>
      <vt:lpstr>HP001 4 hàng</vt:lpstr>
      <vt:lpstr>Tahoma</vt:lpstr>
      <vt:lpstr>Times New Roman</vt:lpstr>
      <vt:lpstr>UTM Avo</vt:lpstr>
      <vt:lpstr>Wingdings</vt:lpstr>
      <vt:lpstr>Office Theme</vt:lpstr>
      <vt:lpstr>Trẻ em Vui vẻ 16x9</vt:lpstr>
      <vt:lpstr>3_Default Design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oc, ôc, uc, ưc.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thao</cp:lastModifiedBy>
  <cp:revision>116</cp:revision>
  <dcterms:created xsi:type="dcterms:W3CDTF">2020-07-22T10:07:00Z</dcterms:created>
  <dcterms:modified xsi:type="dcterms:W3CDTF">2021-08-22T04:15:28Z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