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89" r:id="rId3"/>
    <p:sldMasterId id="2147483701" r:id="rId4"/>
    <p:sldMasterId id="2147483714" r:id="rId5"/>
    <p:sldMasterId id="2147483730" r:id="rId6"/>
  </p:sldMasterIdLst>
  <p:notesMasterIdLst>
    <p:notesMasterId r:id="rId32"/>
  </p:notesMasterIdLst>
  <p:sldIdLst>
    <p:sldId id="262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257" r:id="rId15"/>
    <p:sldId id="358" r:id="rId16"/>
    <p:sldId id="256" r:id="rId17"/>
    <p:sldId id="302" r:id="rId18"/>
    <p:sldId id="264" r:id="rId19"/>
    <p:sldId id="321" r:id="rId20"/>
    <p:sldId id="288" r:id="rId21"/>
    <p:sldId id="308" r:id="rId22"/>
    <p:sldId id="359" r:id="rId23"/>
    <p:sldId id="258" r:id="rId24"/>
    <p:sldId id="260" r:id="rId25"/>
    <p:sldId id="322" r:id="rId26"/>
    <p:sldId id="323" r:id="rId27"/>
    <p:sldId id="324" r:id="rId28"/>
    <p:sldId id="306" r:id="rId29"/>
    <p:sldId id="298" r:id="rId30"/>
    <p:sldId id="299" r:id="rId31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>
      <p:cViewPr varScale="1">
        <p:scale>
          <a:sx n="82" d="100"/>
          <a:sy n="82" d="100"/>
        </p:scale>
        <p:origin x="115" y="58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21/8/2021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600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41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38D79-61E2-4A6A-81DE-91AD63308038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328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8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1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1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1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8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1" y="2180870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1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3" y="1080006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6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5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6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6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9" y="4196537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1" y="1110483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1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4" y="5384376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40" y="2269412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5" y="5728466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5" y="3371616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9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2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1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1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1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18" lvl="0" indent="-492141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36" lvl="1" indent="-492141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53" lvl="2" indent="-492141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71" lvl="3" indent="-492141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89" lvl="4" indent="-492141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107" lvl="5" indent="-492141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625" lvl="6" indent="-492141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143" lvl="7" indent="-492141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660" lvl="8" indent="-492141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9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9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38" indent="0" algn="ctr">
              <a:buNone/>
              <a:defRPr sz="1875"/>
            </a:lvl2pPr>
            <a:lvl3pPr marL="857277" indent="0" algn="ctr">
              <a:buNone/>
              <a:defRPr sz="1690"/>
            </a:lvl3pPr>
            <a:lvl4pPr marL="1285915" indent="0" algn="ctr">
              <a:buNone/>
              <a:defRPr sz="1500"/>
            </a:lvl4pPr>
            <a:lvl5pPr marL="1714553" indent="0" algn="ctr">
              <a:buNone/>
              <a:defRPr sz="1500"/>
            </a:lvl5pPr>
            <a:lvl6pPr marL="2143192" indent="0" algn="ctr">
              <a:buNone/>
              <a:defRPr sz="1500"/>
            </a:lvl6pPr>
            <a:lvl7pPr marL="2571831" indent="0" algn="ctr">
              <a:buNone/>
              <a:defRPr sz="1500"/>
            </a:lvl7pPr>
            <a:lvl8pPr marL="3000469" indent="0" algn="ctr">
              <a:buNone/>
              <a:defRPr sz="1500"/>
            </a:lvl8pPr>
            <a:lvl9pPr marL="3429107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21/08/2021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4" y="1600203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2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38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77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4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21/08/2021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38" indent="0">
              <a:buNone/>
              <a:defRPr sz="1875" b="1"/>
            </a:lvl2pPr>
            <a:lvl3pPr marL="857277" indent="0">
              <a:buNone/>
              <a:defRPr sz="1690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1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38" indent="0">
              <a:buNone/>
              <a:defRPr sz="1875" b="1"/>
            </a:lvl2pPr>
            <a:lvl3pPr marL="857277" indent="0">
              <a:buNone/>
              <a:defRPr sz="1690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1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3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1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90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38" indent="0">
              <a:buNone/>
              <a:defRPr sz="1315"/>
            </a:lvl2pPr>
            <a:lvl3pPr marL="857277" indent="0">
              <a:buNone/>
              <a:defRPr sz="1125"/>
            </a:lvl3pPr>
            <a:lvl4pPr marL="1285915" indent="0">
              <a:buNone/>
              <a:defRPr sz="940"/>
            </a:lvl4pPr>
            <a:lvl5pPr marL="1714553" indent="0">
              <a:buNone/>
              <a:defRPr sz="940"/>
            </a:lvl5pPr>
            <a:lvl6pPr marL="2143192" indent="0">
              <a:buNone/>
              <a:defRPr sz="940"/>
            </a:lvl6pPr>
            <a:lvl7pPr marL="2571831" indent="0">
              <a:buNone/>
              <a:defRPr sz="940"/>
            </a:lvl7pPr>
            <a:lvl8pPr marL="3000469" indent="0">
              <a:buNone/>
              <a:defRPr sz="940"/>
            </a:lvl8pPr>
            <a:lvl9pPr marL="3429107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3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6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1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90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38" indent="0">
              <a:buNone/>
              <a:defRPr sz="1315"/>
            </a:lvl2pPr>
            <a:lvl3pPr marL="857277" indent="0">
              <a:buNone/>
              <a:defRPr sz="1125"/>
            </a:lvl3pPr>
            <a:lvl4pPr marL="1285915" indent="0">
              <a:buNone/>
              <a:defRPr sz="940"/>
            </a:lvl4pPr>
            <a:lvl5pPr marL="1714553" indent="0">
              <a:buNone/>
              <a:defRPr sz="940"/>
            </a:lvl5pPr>
            <a:lvl6pPr marL="2143192" indent="0">
              <a:buNone/>
              <a:defRPr sz="940"/>
            </a:lvl6pPr>
            <a:lvl7pPr marL="2571831" indent="0">
              <a:buNone/>
              <a:defRPr sz="940"/>
            </a:lvl7pPr>
            <a:lvl8pPr marL="3000469" indent="0">
              <a:buNone/>
              <a:defRPr sz="940"/>
            </a:lvl8pPr>
            <a:lvl9pPr marL="3429107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1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0" indent="0" algn="ctr">
              <a:buNone/>
              <a:defRPr sz="1500"/>
            </a:lvl2pPr>
            <a:lvl3pPr marL="685822" indent="0" algn="ctr">
              <a:buNone/>
              <a:defRPr sz="1350"/>
            </a:lvl3pPr>
            <a:lvl4pPr marL="1028732" indent="0" algn="ctr">
              <a:buNone/>
              <a:defRPr sz="1200"/>
            </a:lvl4pPr>
            <a:lvl5pPr marL="1371643" indent="0" algn="ctr">
              <a:buNone/>
              <a:defRPr sz="1200"/>
            </a:lvl5pPr>
            <a:lvl6pPr marL="1714553" indent="0" algn="ctr">
              <a:buNone/>
              <a:defRPr sz="1200"/>
            </a:lvl6pPr>
            <a:lvl7pPr marL="2057465" indent="0" algn="ctr">
              <a:buNone/>
              <a:defRPr sz="1200"/>
            </a:lvl7pPr>
            <a:lvl8pPr marL="2400375" indent="0" algn="ctr">
              <a:buNone/>
              <a:defRPr sz="1200"/>
            </a:lvl8pPr>
            <a:lvl9pPr marL="274328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45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70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9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4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0" indent="0">
              <a:buNone/>
              <a:defRPr sz="1500" b="1"/>
            </a:lvl2pPr>
            <a:lvl3pPr marL="685822" indent="0">
              <a:buNone/>
              <a:defRPr sz="1350" b="1"/>
            </a:lvl3pPr>
            <a:lvl4pPr marL="1028732" indent="0">
              <a:buNone/>
              <a:defRPr sz="1200" b="1"/>
            </a:lvl4pPr>
            <a:lvl5pPr marL="1371643" indent="0">
              <a:buNone/>
              <a:defRPr sz="1200" b="1"/>
            </a:lvl5pPr>
            <a:lvl6pPr marL="1714553" indent="0">
              <a:buNone/>
              <a:defRPr sz="1200" b="1"/>
            </a:lvl6pPr>
            <a:lvl7pPr marL="2057465" indent="0">
              <a:buNone/>
              <a:defRPr sz="1200" b="1"/>
            </a:lvl7pPr>
            <a:lvl8pPr marL="2400375" indent="0">
              <a:buNone/>
              <a:defRPr sz="1200" b="1"/>
            </a:lvl8pPr>
            <a:lvl9pPr marL="274328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4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40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0" indent="0">
              <a:buNone/>
              <a:defRPr sz="1500" b="1"/>
            </a:lvl2pPr>
            <a:lvl3pPr marL="685822" indent="0">
              <a:buNone/>
              <a:defRPr sz="1350" b="1"/>
            </a:lvl3pPr>
            <a:lvl4pPr marL="1028732" indent="0">
              <a:buNone/>
              <a:defRPr sz="1200" b="1"/>
            </a:lvl4pPr>
            <a:lvl5pPr marL="1371643" indent="0">
              <a:buNone/>
              <a:defRPr sz="1200" b="1"/>
            </a:lvl5pPr>
            <a:lvl6pPr marL="1714553" indent="0">
              <a:buNone/>
              <a:defRPr sz="1200" b="1"/>
            </a:lvl6pPr>
            <a:lvl7pPr marL="2057465" indent="0">
              <a:buNone/>
              <a:defRPr sz="1200" b="1"/>
            </a:lvl7pPr>
            <a:lvl8pPr marL="2400375" indent="0">
              <a:buNone/>
              <a:defRPr sz="1200" b="1"/>
            </a:lvl8pPr>
            <a:lvl9pPr marL="274328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40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3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32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0" indent="0">
              <a:buNone/>
              <a:defRPr sz="1050"/>
            </a:lvl2pPr>
            <a:lvl3pPr marL="685822" indent="0">
              <a:buNone/>
              <a:defRPr sz="900"/>
            </a:lvl3pPr>
            <a:lvl4pPr marL="1028732" indent="0">
              <a:buNone/>
              <a:defRPr sz="750"/>
            </a:lvl4pPr>
            <a:lvl5pPr marL="1371643" indent="0">
              <a:buNone/>
              <a:defRPr sz="750"/>
            </a:lvl5pPr>
            <a:lvl6pPr marL="1714553" indent="0">
              <a:buNone/>
              <a:defRPr sz="750"/>
            </a:lvl6pPr>
            <a:lvl7pPr marL="2057465" indent="0">
              <a:buNone/>
              <a:defRPr sz="750"/>
            </a:lvl7pPr>
            <a:lvl8pPr marL="2400375" indent="0">
              <a:buNone/>
              <a:defRPr sz="750"/>
            </a:lvl8pPr>
            <a:lvl9pPr marL="2743285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32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0" indent="0">
              <a:buNone/>
              <a:defRPr sz="2100"/>
            </a:lvl2pPr>
            <a:lvl3pPr marL="685822" indent="0">
              <a:buNone/>
              <a:defRPr sz="1800"/>
            </a:lvl3pPr>
            <a:lvl4pPr marL="1028732" indent="0">
              <a:buNone/>
              <a:defRPr sz="1500"/>
            </a:lvl4pPr>
            <a:lvl5pPr marL="1371643" indent="0">
              <a:buNone/>
              <a:defRPr sz="1500"/>
            </a:lvl5pPr>
            <a:lvl6pPr marL="1714553" indent="0">
              <a:buNone/>
              <a:defRPr sz="1500"/>
            </a:lvl6pPr>
            <a:lvl7pPr marL="2057465" indent="0">
              <a:buNone/>
              <a:defRPr sz="1500"/>
            </a:lvl7pPr>
            <a:lvl8pPr marL="2400375" indent="0">
              <a:buNone/>
              <a:defRPr sz="1500"/>
            </a:lvl8pPr>
            <a:lvl9pPr marL="274328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0" indent="0">
              <a:buNone/>
              <a:defRPr sz="1050"/>
            </a:lvl2pPr>
            <a:lvl3pPr marL="685822" indent="0">
              <a:buNone/>
              <a:defRPr sz="900"/>
            </a:lvl3pPr>
            <a:lvl4pPr marL="1028732" indent="0">
              <a:buNone/>
              <a:defRPr sz="750"/>
            </a:lvl4pPr>
            <a:lvl5pPr marL="1371643" indent="0">
              <a:buNone/>
              <a:defRPr sz="750"/>
            </a:lvl5pPr>
            <a:lvl6pPr marL="1714553" indent="0">
              <a:buNone/>
              <a:defRPr sz="750"/>
            </a:lvl6pPr>
            <a:lvl7pPr marL="2057465" indent="0">
              <a:buNone/>
              <a:defRPr sz="750"/>
            </a:lvl7pPr>
            <a:lvl8pPr marL="2400375" indent="0">
              <a:buNone/>
              <a:defRPr sz="750"/>
            </a:lvl8pPr>
            <a:lvl9pPr marL="2743285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5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5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79" y="1122400"/>
            <a:ext cx="8572662" cy="2387680"/>
          </a:xfrm>
          <a:prstGeom prst="rect">
            <a:avLst/>
          </a:prstGeom>
        </p:spPr>
        <p:txBody>
          <a:bodyPr anchor="b"/>
          <a:lstStyle>
            <a:lvl1pPr algn="ctr">
              <a:defRPr sz="56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8779" y="3602161"/>
            <a:ext cx="857266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3"/>
            </a:lvl1pPr>
            <a:lvl2pPr marL="426965" indent="0" algn="ctr">
              <a:buNone/>
              <a:defRPr sz="1866"/>
            </a:lvl2pPr>
            <a:lvl3pPr marL="853927" indent="0" algn="ctr">
              <a:buNone/>
              <a:defRPr sz="1679"/>
            </a:lvl3pPr>
            <a:lvl4pPr marL="1280891" indent="0" algn="ctr">
              <a:buNone/>
              <a:defRPr sz="1493"/>
            </a:lvl4pPr>
            <a:lvl5pPr marL="1707424" indent="0" algn="ctr">
              <a:buNone/>
              <a:defRPr sz="1493"/>
            </a:lvl5pPr>
            <a:lvl6pPr marL="2134387" indent="0" algn="ctr">
              <a:buNone/>
              <a:defRPr sz="1493"/>
            </a:lvl6pPr>
            <a:lvl7pPr marL="2561351" indent="0" algn="ctr">
              <a:buNone/>
              <a:defRPr sz="1493"/>
            </a:lvl7pPr>
            <a:lvl8pPr marL="2988313" indent="0" algn="ctr">
              <a:buNone/>
              <a:defRPr sz="1493"/>
            </a:lvl8pPr>
            <a:lvl9pPr marL="3415278" indent="0" algn="ctr">
              <a:buNone/>
              <a:defRPr sz="14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506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3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463" y="1158130"/>
            <a:ext cx="5606313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234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876" y="1709798"/>
            <a:ext cx="9858562" cy="2852833"/>
          </a:xfrm>
          <a:prstGeom prst="rect">
            <a:avLst/>
          </a:prstGeom>
        </p:spPr>
        <p:txBody>
          <a:bodyPr anchor="b"/>
          <a:lstStyle>
            <a:lvl1pPr>
              <a:defRPr sz="56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79876" y="4589620"/>
            <a:ext cx="9858562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43">
                <a:solidFill>
                  <a:schemeClr val="tx1">
                    <a:tint val="75000"/>
                  </a:schemeClr>
                </a:solidFill>
              </a:defRPr>
            </a:lvl1pPr>
            <a:lvl2pPr marL="42696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853927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3pPr>
            <a:lvl4pPr marL="128089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74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438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135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831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527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814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3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8654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949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365139"/>
            <a:ext cx="9858562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2621" y="1778497"/>
            <a:ext cx="4569062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65" indent="0">
              <a:buNone/>
              <a:defRPr sz="2243"/>
            </a:lvl2pPr>
            <a:lvl3pPr marL="853927" indent="0">
              <a:buNone/>
              <a:defRPr sz="1866"/>
            </a:lvl3pPr>
            <a:lvl4pPr marL="1280891" indent="0">
              <a:buNone/>
              <a:defRPr sz="1679"/>
            </a:lvl4pPr>
            <a:lvl5pPr marL="1707424" indent="0">
              <a:buNone/>
              <a:defRPr sz="1679"/>
            </a:lvl5pPr>
            <a:lvl6pPr marL="2134387" indent="0">
              <a:buNone/>
              <a:defRPr sz="1679"/>
            </a:lvl6pPr>
            <a:lvl7pPr marL="2561351" indent="0">
              <a:buNone/>
              <a:defRPr sz="1679"/>
            </a:lvl7pPr>
            <a:lvl8pPr marL="2988313" indent="0">
              <a:buNone/>
              <a:defRPr sz="1679"/>
            </a:lvl8pPr>
            <a:lvl9pPr marL="3415278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621" y="2665468"/>
            <a:ext cx="4569062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65991" y="1778497"/>
            <a:ext cx="45915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65" indent="0">
              <a:buNone/>
              <a:defRPr sz="2243"/>
            </a:lvl2pPr>
            <a:lvl3pPr marL="853927" indent="0">
              <a:buNone/>
              <a:defRPr sz="1866"/>
            </a:lvl3pPr>
            <a:lvl4pPr marL="1280891" indent="0">
              <a:buNone/>
              <a:defRPr sz="1679"/>
            </a:lvl4pPr>
            <a:lvl5pPr marL="1707424" indent="0">
              <a:buNone/>
              <a:defRPr sz="1679"/>
            </a:lvl5pPr>
            <a:lvl6pPr marL="2134387" indent="0">
              <a:buNone/>
              <a:defRPr sz="1679"/>
            </a:lvl6pPr>
            <a:lvl7pPr marL="2561351" indent="0">
              <a:buNone/>
              <a:defRPr sz="1679"/>
            </a:lvl7pPr>
            <a:lvl8pPr marL="2988313" indent="0">
              <a:buNone/>
              <a:defRPr sz="1679"/>
            </a:lvl8pPr>
            <a:lvl9pPr marL="3415278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65991" y="2665468"/>
            <a:ext cx="45915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919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3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3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3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7695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7" y="457219"/>
            <a:ext cx="3686542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9333" y="987458"/>
            <a:ext cx="5786547" cy="4873788"/>
          </a:xfrm>
          <a:prstGeom prst="rect">
            <a:avLst/>
          </a:prstGeom>
        </p:spPr>
        <p:txBody>
          <a:bodyPr/>
          <a:lstStyle>
            <a:lvl1pPr>
              <a:defRPr sz="2989"/>
            </a:lvl1pPr>
            <a:lvl2pPr>
              <a:defRPr sz="2616"/>
            </a:lvl2pPr>
            <a:lvl3pPr>
              <a:defRPr sz="224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7" y="2057469"/>
            <a:ext cx="3686542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426965" indent="0">
              <a:buNone/>
              <a:defRPr sz="1306"/>
            </a:lvl2pPr>
            <a:lvl3pPr marL="853927" indent="0">
              <a:buNone/>
              <a:defRPr sz="1119"/>
            </a:lvl3pPr>
            <a:lvl4pPr marL="1280891" indent="0">
              <a:buNone/>
              <a:defRPr sz="933"/>
            </a:lvl4pPr>
            <a:lvl5pPr marL="1707424" indent="0">
              <a:buNone/>
              <a:defRPr sz="933"/>
            </a:lvl5pPr>
            <a:lvl6pPr marL="2134387" indent="0">
              <a:buNone/>
              <a:defRPr sz="933"/>
            </a:lvl6pPr>
            <a:lvl7pPr marL="2561351" indent="0">
              <a:buNone/>
              <a:defRPr sz="933"/>
            </a:lvl7pPr>
            <a:lvl8pPr marL="2988313" indent="0">
              <a:buNone/>
              <a:defRPr sz="933"/>
            </a:lvl8pPr>
            <a:lvl9pPr marL="3415278" indent="0">
              <a:buNone/>
              <a:defRPr sz="9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069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457219"/>
            <a:ext cx="3905089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59333" y="457219"/>
            <a:ext cx="578654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89"/>
            </a:lvl1pPr>
            <a:lvl2pPr marL="426965" indent="0">
              <a:buNone/>
              <a:defRPr sz="2616"/>
            </a:lvl2pPr>
            <a:lvl3pPr marL="853927" indent="0">
              <a:buNone/>
              <a:defRPr sz="2243"/>
            </a:lvl3pPr>
            <a:lvl4pPr marL="1280891" indent="0">
              <a:buNone/>
              <a:defRPr sz="1866"/>
            </a:lvl4pPr>
            <a:lvl5pPr marL="1707424" indent="0">
              <a:buNone/>
              <a:defRPr sz="1866"/>
            </a:lvl5pPr>
            <a:lvl6pPr marL="2134387" indent="0">
              <a:buNone/>
              <a:defRPr sz="1866"/>
            </a:lvl6pPr>
            <a:lvl7pPr marL="2561351" indent="0">
              <a:buNone/>
              <a:defRPr sz="1866"/>
            </a:lvl7pPr>
            <a:lvl8pPr marL="2988313" indent="0">
              <a:buNone/>
              <a:defRPr sz="1866"/>
            </a:lvl8pPr>
            <a:lvl9pPr marL="3415278" indent="0">
              <a:buNone/>
              <a:defRPr sz="18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6" y="2057469"/>
            <a:ext cx="3905089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426965" indent="0">
              <a:buNone/>
              <a:defRPr sz="1679"/>
            </a:lvl2pPr>
            <a:lvl3pPr marL="853927" indent="0">
              <a:buNone/>
              <a:defRPr sz="1493"/>
            </a:lvl3pPr>
            <a:lvl4pPr marL="1280891" indent="0">
              <a:buNone/>
              <a:defRPr sz="1306"/>
            </a:lvl4pPr>
            <a:lvl5pPr marL="1707424" indent="0">
              <a:buNone/>
              <a:defRPr sz="1306"/>
            </a:lvl5pPr>
            <a:lvl6pPr marL="2134387" indent="0">
              <a:buNone/>
              <a:defRPr sz="1306"/>
            </a:lvl6pPr>
            <a:lvl7pPr marL="2561351" indent="0">
              <a:buNone/>
              <a:defRPr sz="1306"/>
            </a:lvl7pPr>
            <a:lvl8pPr marL="2988313" indent="0">
              <a:buNone/>
              <a:defRPr sz="1306"/>
            </a:lvl8pPr>
            <a:lvl9pPr marL="3415278" indent="0">
              <a:buNone/>
              <a:defRPr sz="13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22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3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11463" y="1158130"/>
            <a:ext cx="5606313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720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79748" y="365138"/>
            <a:ext cx="2464641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5829" y="365138"/>
            <a:ext cx="7251043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1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786547" y="1825689"/>
            <a:ext cx="4857842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86547" y="4076840"/>
            <a:ext cx="4857842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52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38" indent="0" algn="ctr">
              <a:buNone/>
              <a:defRPr sz="1875"/>
            </a:lvl2pPr>
            <a:lvl3pPr marL="857277" indent="0" algn="ctr">
              <a:buNone/>
              <a:defRPr sz="1688"/>
            </a:lvl3pPr>
            <a:lvl4pPr marL="1285915" indent="0" algn="ctr">
              <a:buNone/>
              <a:defRPr sz="1500"/>
            </a:lvl4pPr>
            <a:lvl5pPr marL="1714553" indent="0" algn="ctr">
              <a:buNone/>
              <a:defRPr sz="1500"/>
            </a:lvl5pPr>
            <a:lvl6pPr marL="2143192" indent="0" algn="ctr">
              <a:buNone/>
              <a:defRPr sz="1500"/>
            </a:lvl6pPr>
            <a:lvl7pPr marL="2571831" indent="0" algn="ctr">
              <a:buNone/>
              <a:defRPr sz="1500"/>
            </a:lvl7pPr>
            <a:lvl8pPr marL="3000469" indent="0" algn="ctr">
              <a:buNone/>
              <a:defRPr sz="1500"/>
            </a:lvl8pPr>
            <a:lvl9pPr marL="3429107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4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859" y="1709741"/>
            <a:ext cx="9858375" cy="2852737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79859" y="4589466"/>
            <a:ext cx="9858375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38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77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4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0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8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7" indent="0">
              <a:buNone/>
              <a:defRPr sz="1600" b="1"/>
            </a:lvl5pPr>
            <a:lvl6pPr marL="2286071" indent="0">
              <a:buNone/>
              <a:defRPr sz="1600" b="1"/>
            </a:lvl6pPr>
            <a:lvl7pPr marL="2743285" indent="0">
              <a:buNone/>
              <a:defRPr sz="1600" b="1"/>
            </a:lvl7pPr>
            <a:lvl8pPr marL="3200500" indent="0">
              <a:buNone/>
              <a:defRPr sz="1600" b="1"/>
            </a:lvl8pPr>
            <a:lvl9pPr marL="36577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1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8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7" indent="0">
              <a:buNone/>
              <a:defRPr sz="1600" b="1"/>
            </a:lvl5pPr>
            <a:lvl6pPr marL="2286071" indent="0">
              <a:buNone/>
              <a:defRPr sz="1600" b="1"/>
            </a:lvl6pPr>
            <a:lvl7pPr marL="2743285" indent="0">
              <a:buNone/>
              <a:defRPr sz="1600" b="1"/>
            </a:lvl7pPr>
            <a:lvl8pPr marL="3200500" indent="0">
              <a:buNone/>
              <a:defRPr sz="1600" b="1"/>
            </a:lvl8pPr>
            <a:lvl9pPr marL="36577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9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01" y="365128"/>
            <a:ext cx="985837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1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5786437" y="1681163"/>
            <a:ext cx="4859239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1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5786437" y="2505075"/>
            <a:ext cx="4859239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2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2553" y="-39827"/>
            <a:ext cx="11505959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785932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88" dirty="0"/>
                <a:t>  </a:t>
              </a:r>
              <a:endParaRPr lang="zh-CN" altLang="en-US" sz="1688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</p:grpSp>
    </p:spTree>
    <p:extLst>
      <p:ext uri="{BB962C8B-B14F-4D97-AF65-F5344CB8AC3E}">
        <p14:creationId xmlns:p14="http://schemas.microsoft.com/office/powerpoint/2010/main" val="15623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785932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88" dirty="0"/>
                <a:t>  </a:t>
              </a:r>
              <a:endParaRPr lang="zh-CN" altLang="en-US" sz="1688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1430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88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31120" y="349380"/>
            <a:ext cx="710603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88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135672" y="5433699"/>
            <a:ext cx="1127135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88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57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785932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88" dirty="0"/>
                <a:t>  </a:t>
              </a:r>
              <a:endParaRPr lang="zh-CN" altLang="en-US" sz="1688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1430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88"/>
            </a:p>
          </p:txBody>
        </p:sp>
      </p:grpSp>
    </p:spTree>
    <p:extLst>
      <p:ext uri="{BB962C8B-B14F-4D97-AF65-F5344CB8AC3E}">
        <p14:creationId xmlns:p14="http://schemas.microsoft.com/office/powerpoint/2010/main" val="22177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785932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88" dirty="0"/>
                <a:t>  </a:t>
              </a:r>
              <a:endParaRPr lang="zh-CN" altLang="en-US" sz="1688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1430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8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88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0318" y="3312270"/>
            <a:ext cx="1122632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03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859238" y="987428"/>
            <a:ext cx="5786438" cy="4873625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87303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38" indent="0">
              <a:buNone/>
              <a:defRPr sz="1313"/>
            </a:lvl2pPr>
            <a:lvl3pPr marL="857277" indent="0">
              <a:buNone/>
              <a:defRPr sz="1125"/>
            </a:lvl3pPr>
            <a:lvl4pPr marL="1285915" indent="0">
              <a:buNone/>
              <a:defRPr sz="938"/>
            </a:lvl4pPr>
            <a:lvl5pPr marL="1714553" indent="0">
              <a:buNone/>
              <a:defRPr sz="938"/>
            </a:lvl5pPr>
            <a:lvl6pPr marL="2143192" indent="0">
              <a:buNone/>
              <a:defRPr sz="938"/>
            </a:lvl6pPr>
            <a:lvl7pPr marL="2571831" indent="0">
              <a:buNone/>
              <a:defRPr sz="938"/>
            </a:lvl7pPr>
            <a:lvl8pPr marL="3000469" indent="0">
              <a:buNone/>
              <a:defRPr sz="938"/>
            </a:lvl8pPr>
            <a:lvl9pPr marL="3429107" indent="0">
              <a:buNone/>
              <a:defRPr sz="93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03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59238" y="987428"/>
            <a:ext cx="5786438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1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87303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38" indent="0">
              <a:buNone/>
              <a:defRPr sz="1313"/>
            </a:lvl2pPr>
            <a:lvl3pPr marL="857277" indent="0">
              <a:buNone/>
              <a:defRPr sz="1125"/>
            </a:lvl3pPr>
            <a:lvl4pPr marL="1285915" indent="0">
              <a:buNone/>
              <a:defRPr sz="938"/>
            </a:lvl4pPr>
            <a:lvl5pPr marL="1714553" indent="0">
              <a:buNone/>
              <a:defRPr sz="938"/>
            </a:lvl5pPr>
            <a:lvl6pPr marL="2143192" indent="0">
              <a:buNone/>
              <a:defRPr sz="938"/>
            </a:lvl6pPr>
            <a:lvl7pPr marL="2571831" indent="0">
              <a:buNone/>
              <a:defRPr sz="938"/>
            </a:lvl7pPr>
            <a:lvl8pPr marL="3000469" indent="0">
              <a:buNone/>
              <a:defRPr sz="938"/>
            </a:lvl8pPr>
            <a:lvl9pPr marL="3429107" indent="0">
              <a:buNone/>
              <a:defRPr sz="93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5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5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532692" y="4252913"/>
            <a:ext cx="85725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11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44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3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632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60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27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413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207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9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73053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3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4" indent="0">
              <a:buNone/>
              <a:defRPr sz="1200"/>
            </a:lvl2pPr>
            <a:lvl3pPr marL="914428" indent="0">
              <a:buNone/>
              <a:defRPr sz="1000"/>
            </a:lvl3pPr>
            <a:lvl4pPr marL="1371643" indent="0">
              <a:buNone/>
              <a:defRPr sz="900"/>
            </a:lvl4pPr>
            <a:lvl5pPr marL="1828857" indent="0">
              <a:buNone/>
              <a:defRPr sz="900"/>
            </a:lvl5pPr>
            <a:lvl6pPr marL="2286071" indent="0">
              <a:buNone/>
              <a:defRPr sz="900"/>
            </a:lvl6pPr>
            <a:lvl7pPr marL="2743285" indent="0">
              <a:buNone/>
              <a:defRPr sz="900"/>
            </a:lvl7pPr>
            <a:lvl8pPr marL="3200500" indent="0">
              <a:buNone/>
              <a:defRPr sz="900"/>
            </a:lvl8pPr>
            <a:lvl9pPr marL="36577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14" indent="0">
              <a:buNone/>
              <a:defRPr sz="2800"/>
            </a:lvl2pPr>
            <a:lvl3pPr marL="914428" indent="0">
              <a:buNone/>
              <a:defRPr sz="2400"/>
            </a:lvl3pPr>
            <a:lvl4pPr marL="1371643" indent="0">
              <a:buNone/>
              <a:defRPr sz="2000"/>
            </a:lvl4pPr>
            <a:lvl5pPr marL="1828857" indent="0">
              <a:buNone/>
              <a:defRPr sz="2000"/>
            </a:lvl5pPr>
            <a:lvl6pPr marL="2286071" indent="0">
              <a:buNone/>
              <a:defRPr sz="2000"/>
            </a:lvl6pPr>
            <a:lvl7pPr marL="2743285" indent="0">
              <a:buNone/>
              <a:defRPr sz="2000"/>
            </a:lvl7pPr>
            <a:lvl8pPr marL="3200500" indent="0">
              <a:buNone/>
              <a:defRPr sz="2000"/>
            </a:lvl8pPr>
            <a:lvl9pPr marL="36577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14" indent="0">
              <a:buNone/>
              <a:defRPr sz="1200"/>
            </a:lvl2pPr>
            <a:lvl3pPr marL="914428" indent="0">
              <a:buNone/>
              <a:defRPr sz="1000"/>
            </a:lvl3pPr>
            <a:lvl4pPr marL="1371643" indent="0">
              <a:buNone/>
              <a:defRPr sz="900"/>
            </a:lvl4pPr>
            <a:lvl5pPr marL="1828857" indent="0">
              <a:buNone/>
              <a:defRPr sz="900"/>
            </a:lvl5pPr>
            <a:lvl6pPr marL="2286071" indent="0">
              <a:buNone/>
              <a:defRPr sz="900"/>
            </a:lvl6pPr>
            <a:lvl7pPr marL="2743285" indent="0">
              <a:buNone/>
              <a:defRPr sz="900"/>
            </a:lvl7pPr>
            <a:lvl8pPr marL="3200500" indent="0">
              <a:buNone/>
              <a:defRPr sz="900"/>
            </a:lvl8pPr>
            <a:lvl9pPr marL="36577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3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3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3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3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0" indent="-342910" algn="l" defTabSz="91442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73" indent="-285759" algn="l" defTabSz="91442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200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200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1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301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77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83" indent="-214637" algn="l" defTabSz="857277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47" indent="-214637" algn="l" defTabSz="857277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77" indent="-214637" algn="l" defTabSz="857277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41" indent="-214637" algn="l" defTabSz="857277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71" indent="-214637" algn="l" defTabSz="857277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735" indent="-214637" algn="l" defTabSz="857277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65" indent="-214637" algn="l" defTabSz="857277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828" indent="-214637" algn="l" defTabSz="857277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558" indent="-214637" algn="l" defTabSz="857277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1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9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7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28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28"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7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7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28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6" indent="-171456" algn="l" defTabSz="68582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6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8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98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09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19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31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41" indent="-171456" algn="l" defTabSz="6858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0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22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32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43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53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65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75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85" algn="l" defTabSz="6858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82" y="1153"/>
            <a:ext cx="11427836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126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180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88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1294" lvl="0" indent="-381294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7215" lvl="1" indent="-318823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2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72274" lvl="2" indent="-254196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81528" lvl="3" indent="-255058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921" lvl="4" indent="-254196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06131" lvl="5" indent="-155103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16337" lvl="6" indent="-155103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6541" lvl="7" indent="-155103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36748" lvl="8" indent="-155103" algn="l" defTabSz="10180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0206" lvl="1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0411" lvl="2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0617" lvl="3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40823" lvl="4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51027" lvl="5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61234" lvl="6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1438" lvl="7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81645" lvl="8" indent="0" algn="l" defTabSz="6204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85813" y="365128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85813" y="6356353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786188" y="6356353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072438" y="6356353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2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57277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20" indent="-214320" algn="l" defTabSz="857277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58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96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235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73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512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150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789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427" indent="-214320" algn="l" defTabSz="857277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1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51" y="-14085"/>
            <a:ext cx="1147223" cy="1041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BC82D8-92DE-4EB8-9A62-00E79B51A195}"/>
              </a:ext>
            </a:extLst>
          </p:cNvPr>
          <p:cNvSpPr txBox="1"/>
          <p:nvPr userDrawn="1"/>
        </p:nvSpPr>
        <p:spPr>
          <a:xfrm>
            <a:off x="7315200" y="6488668"/>
            <a:ext cx="578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ym typeface="+mn-ea"/>
              </a:rPr>
              <a:t>Hương</a:t>
            </a:r>
            <a:r>
              <a:rPr lang="en-US" i="1" dirty="0">
                <a:sym typeface="+mn-ea"/>
              </a:rPr>
              <a:t> </a:t>
            </a:r>
            <a:r>
              <a:rPr lang="en-US" i="1" dirty="0" err="1">
                <a:sym typeface="+mn-ea"/>
              </a:rPr>
              <a:t>Thảo</a:t>
            </a:r>
            <a:r>
              <a:rPr lang="en-US" i="1" dirty="0">
                <a:sym typeface="+mn-ea"/>
              </a:rPr>
              <a:t> - tranthao121006@gmail.com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235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4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.xml"/><Relationship Id="rId18" Type="http://schemas.openxmlformats.org/officeDocument/2006/relationships/image" Target="../media/image15.GIF"/><Relationship Id="rId3" Type="http://schemas.microsoft.com/office/2007/relationships/media" Target="../media/media3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microsoft.com/office/2007/relationships/media" Target="../media/media2.wav"/><Relationship Id="rId16" Type="http://schemas.openxmlformats.org/officeDocument/2006/relationships/image" Target="../media/image25.GIF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24.xml"/><Relationship Id="rId15" Type="http://schemas.openxmlformats.org/officeDocument/2006/relationships/slide" Target="slide5.xml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" y="497598"/>
            <a:ext cx="10675413" cy="62796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5471032" y="3038543"/>
            <a:ext cx="3517899" cy="957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18077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5625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Khởi</a:t>
            </a:r>
            <a:r>
              <a:rPr lang="en-US" altLang="zh-CN" sz="5625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5625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động</a:t>
            </a:r>
            <a:endParaRPr lang="zh-CN" altLang="en-US" sz="5625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1AAF4-CF9F-4DA5-9ACF-8517429C2EE7}"/>
              </a:ext>
            </a:extLst>
          </p:cNvPr>
          <p:cNvSpPr txBox="1"/>
          <p:nvPr/>
        </p:nvSpPr>
        <p:spPr>
          <a:xfrm>
            <a:off x="7143751" y="269678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77">
              <a:defRPr/>
            </a:pP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sz="1688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6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5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77">
              <a:defRPr/>
            </a:pPr>
            <a:r>
              <a:rPr lang="en-US" sz="7500" dirty="0" err="1">
                <a:solidFill>
                  <a:srgbClr val="000000"/>
                </a:solidFill>
                <a:latin typeface="Arial"/>
                <a:ea typeface="宋体"/>
              </a:rPr>
              <a:t>Tiết</a:t>
            </a:r>
            <a:r>
              <a:rPr lang="en-US" sz="7500" dirty="0">
                <a:solidFill>
                  <a:srgbClr val="000000"/>
                </a:solidFill>
                <a:latin typeface="Arial"/>
                <a:ea typeface="宋体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77">
              <a:defRPr/>
            </a:pP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sz="1688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4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948" b="10420"/>
          <a:stretch/>
        </p:blipFill>
        <p:spPr>
          <a:xfrm>
            <a:off x="575662" y="76200"/>
            <a:ext cx="10461446" cy="4149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4191454"/>
            <a:ext cx="1089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75" y="4226089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endParaRPr lang="vi-VN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4090" y="4230374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vi-VN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5122543"/>
            <a:ext cx="800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  <a:endParaRPr lang="vi-VN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Nam bắt nhịp cho tát cả các bạn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256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46967" y="8878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54688" y="762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" name="Rectangles 2"/>
          <p:cNvSpPr/>
          <p:nvPr/>
        </p:nvSpPr>
        <p:spPr>
          <a:xfrm>
            <a:off x="3901093" y="2659784"/>
            <a:ext cx="1743075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5" name="Rectangles 4"/>
          <p:cNvSpPr/>
          <p:nvPr/>
        </p:nvSpPr>
        <p:spPr>
          <a:xfrm>
            <a:off x="5658023" y="2672080"/>
            <a:ext cx="1756410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1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6" name="Rectangles 5"/>
          <p:cNvSpPr/>
          <p:nvPr/>
        </p:nvSpPr>
        <p:spPr>
          <a:xfrm>
            <a:off x="3914313" y="3541107"/>
            <a:ext cx="3500120" cy="114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1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8001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4688" y="4919008"/>
            <a:ext cx="112260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ạt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8248" y="1305342"/>
            <a:ext cx="46249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SG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ă</a:t>
            </a:r>
            <a:r>
              <a:rPr lang="en-SG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en-US" altLang="vi-VN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 bldLvl="0" animBg="1"/>
      <p:bldP spid="5" grpId="1" animBg="1"/>
      <p:bldP spid="6" grpId="0" bldLvl="0" animBg="1"/>
      <p:bldP spid="6" grpId="1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09600" y="12700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270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271" r="37155" b="28814"/>
          <a:stretch/>
        </p:blipFill>
        <p:spPr>
          <a:xfrm>
            <a:off x="915349" y="988460"/>
            <a:ext cx="2244437" cy="17547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73307"/>
          <a:stretch/>
        </p:blipFill>
        <p:spPr bwMode="auto">
          <a:xfrm>
            <a:off x="4038601" y="3571965"/>
            <a:ext cx="2590801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7" r="3807" b="10439"/>
          <a:stretch/>
        </p:blipFill>
        <p:spPr bwMode="auto">
          <a:xfrm>
            <a:off x="8001000" y="739123"/>
            <a:ext cx="1662546" cy="157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0892" y="5486402"/>
            <a:ext cx="27671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7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endParaRPr lang="vi-VN" sz="1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0" y="2590802"/>
            <a:ext cx="28520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lang="en-US" sz="7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vi-VN" sz="1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542" y="2971801"/>
            <a:ext cx="31021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lang="en-US" sz="7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vi-VN" sz="1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3418" y="6927"/>
            <a:ext cx="40783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SG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ă</a:t>
            </a:r>
            <a:r>
              <a:rPr lang="en-SG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vi-VN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©t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-109577"/>
            <a:ext cx="7858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57190"/>
            <a:ext cx="14509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57600" y="1295401"/>
            <a:ext cx="1905000" cy="1180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295400"/>
            <a:ext cx="1931987" cy="11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28484" y="1162363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57601" y="2475876"/>
            <a:ext cx="3836987" cy="1105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3941" y="2439650"/>
            <a:ext cx="12121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36" y="3632985"/>
            <a:ext cx="1112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7" y="4555870"/>
            <a:ext cx="1274762" cy="127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502498"/>
            <a:ext cx="1295400" cy="112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41" y="4498803"/>
            <a:ext cx="1932175" cy="82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5147" y="5834120"/>
            <a:ext cx="26164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6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vi-VN" sz="11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8201" y="5655425"/>
            <a:ext cx="24064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6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vi-VN" sz="11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0072" y="5486401"/>
            <a:ext cx="23358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6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endParaRPr lang="vi-VN" sz="11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4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1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36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1143036">
                <a:buClr>
                  <a:srgbClr val="000000"/>
                </a:buClr>
              </a:pPr>
              <a:t>15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50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09600" y="-1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endParaRPr lang="en-US" sz="3200" b="1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r>
              <a:rPr lang="en-US" sz="36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8686800" cy="21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914428">
              <a:lnSpc>
                <a:spcPct val="135000"/>
              </a:lnSpc>
              <a:spcBef>
                <a:spcPts val="0"/>
              </a:spcBef>
              <a:buClr>
                <a:srgbClr val="4F81BD"/>
              </a:buClr>
              <a:buNone/>
              <a:defRPr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indent="0" algn="ctr" defTabSz="914428">
              <a:lnSpc>
                <a:spcPct val="135000"/>
              </a:lnSpc>
              <a:spcBef>
                <a:spcPts val="0"/>
              </a:spcBef>
              <a:buClr>
                <a:srgbClr val="4F81BD"/>
              </a:buClr>
              <a:buNone/>
              <a:defRPr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indent="0" algn="ctr" defTabSz="914428">
              <a:lnSpc>
                <a:spcPct val="135000"/>
              </a:lnSpc>
              <a:spcBef>
                <a:spcPts val="0"/>
              </a:spcBef>
              <a:buClr>
                <a:srgbClr val="4F81BD"/>
              </a:buClr>
              <a:buNone/>
              <a:defRPr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indent="0" algn="ctr" defTabSz="914428">
              <a:lnSpc>
                <a:spcPct val="135000"/>
              </a:lnSpc>
              <a:spcBef>
                <a:spcPts val="0"/>
              </a:spcBef>
              <a:buClr>
                <a:srgbClr val="4F81BD"/>
              </a:buClr>
              <a:buNone/>
              <a:defRPr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indent="0" algn="ctr" defTabSz="914428">
              <a:spcBef>
                <a:spcPts val="750"/>
              </a:spcBef>
              <a:buClr>
                <a:srgbClr val="4F81BD"/>
              </a:buClr>
              <a:buNone/>
              <a:defRPr/>
            </a:pP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0613" y="2603796"/>
            <a:ext cx="497205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28">
              <a:lnSpc>
                <a:spcPct val="135000"/>
              </a:lnSpc>
              <a:defRPr/>
            </a:pPr>
            <a:r>
              <a:rPr lang="en-SG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at      </a:t>
            </a: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ăt</a:t>
            </a:r>
            <a:r>
              <a:rPr lang="en-SG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ât</a:t>
            </a:r>
            <a:r>
              <a:rPr lang="en-SG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</a:p>
          <a:p>
            <a:pPr defTabSz="914428">
              <a:defRPr/>
            </a:pPr>
            <a:endParaRPr lang="en-SG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8076" y="3404681"/>
            <a:ext cx="51171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28">
              <a:lnSpc>
                <a:spcPct val="135000"/>
              </a:lnSpc>
              <a:defRPr/>
            </a:pP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cát</a:t>
            </a:r>
            <a:r>
              <a:rPr lang="en-SG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</a:t>
            </a: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mặt</a:t>
            </a:r>
            <a:r>
              <a:rPr lang="en-SG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</a:t>
            </a: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bật</a:t>
            </a:r>
            <a:r>
              <a:rPr lang="en-SG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</a:p>
          <a:p>
            <a:pPr defTabSz="914428">
              <a:defRPr/>
            </a:pPr>
            <a:endParaRPr lang="en-SG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 bldLvl="0" animBg="1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6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5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3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11944" y="76200"/>
            <a:ext cx="19050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2344" y="762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711944" y="1828801"/>
            <a:ext cx="10129697" cy="1588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5000"/>
              </a:lnSpc>
              <a:defRPr/>
            </a:pP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at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ăt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810000"/>
            <a:ext cx="8374408" cy="1754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  <a:defRPr/>
            </a:pPr>
            <a:r>
              <a:rPr lang="en-SG" sz="8001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Mặt</a:t>
            </a:r>
            <a:r>
              <a:rPr lang="en-SG" sz="8001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1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trời</a:t>
            </a:r>
            <a:r>
              <a:rPr lang="en-SG" sz="8001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SG" sz="8001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bật</a:t>
            </a:r>
            <a:r>
              <a:rPr lang="en-SG" sz="8001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1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lửa</a:t>
            </a:r>
            <a:endParaRPr lang="en-SG" sz="8001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24258"/>
          <a:stretch/>
        </p:blipFill>
        <p:spPr>
          <a:xfrm>
            <a:off x="890156" y="707887"/>
            <a:ext cx="9677399" cy="3787914"/>
          </a:xfrm>
          <a:prstGeom prst="rect">
            <a:avLst/>
          </a:prstGeom>
        </p:spPr>
      </p:pic>
      <p:pic>
        <p:nvPicPr>
          <p:cNvPr id="4" name="Hè đến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64" y="19494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12082"/>
            <a:ext cx="11606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ECADA-DCE6-4F72-A5E3-8963AA21912B}"/>
              </a:ext>
            </a:extLst>
          </p:cNvPr>
          <p:cNvSpPr txBox="1"/>
          <p:nvPr/>
        </p:nvSpPr>
        <p:spPr>
          <a:xfrm>
            <a:off x="5867400" y="491208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02DA47-7335-47F5-BDB7-BACB70098C3C}"/>
              </a:ext>
            </a:extLst>
          </p:cNvPr>
          <p:cNvSpPr txBox="1"/>
          <p:nvPr/>
        </p:nvSpPr>
        <p:spPr>
          <a:xfrm>
            <a:off x="5943600" y="5527635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5890E-F45B-444D-8E44-6619C7193894}"/>
              </a:ext>
            </a:extLst>
          </p:cNvPr>
          <p:cNvSpPr txBox="1"/>
          <p:nvPr/>
        </p:nvSpPr>
        <p:spPr>
          <a:xfrm>
            <a:off x="9968346" y="5528338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007758" y="3541271"/>
            <a:ext cx="1545949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110" y="304801"/>
            <a:ext cx="5941091" cy="257838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914428"/>
            <a:r>
              <a:rPr lang="en-US" sz="6000" b="1" dirty="0" err="1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defTabSz="914428"/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914428"/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66" y="2490449"/>
            <a:ext cx="912729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68" y="4627537"/>
            <a:ext cx="612259" cy="662147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6065356" y="3560271"/>
            <a:ext cx="1390445" cy="40780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28"/>
            <a:r>
              <a:rPr lang="en-US" sz="22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426" y="6312056"/>
            <a:ext cx="3429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58" y="3154609"/>
            <a:ext cx="1690643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9" y="1261652"/>
            <a:ext cx="2043861" cy="220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93516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90801"/>
            <a:ext cx="10287000" cy="3382964"/>
          </a:xfrm>
        </p:spPr>
        <p:txBody>
          <a:bodyPr>
            <a:normAutofit fontScale="85000" lnSpcReduction="1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Tìm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có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vần</a:t>
            </a:r>
            <a:r>
              <a:rPr lang="en-US" sz="6000" dirty="0">
                <a:solidFill>
                  <a:srgbClr val="FF0000"/>
                </a:solidFill>
              </a:rPr>
              <a:t> at </a:t>
            </a:r>
            <a:r>
              <a:rPr lang="en-US" sz="6000" dirty="0" err="1">
                <a:solidFill>
                  <a:srgbClr val="FF0000"/>
                </a:solidFill>
              </a:rPr>
              <a:t>ăt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ât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và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hãy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đọc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vần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đó</a:t>
            </a:r>
            <a:r>
              <a:rPr lang="en-US" sz="6000" dirty="0">
                <a:solidFill>
                  <a:srgbClr val="FF0000"/>
                </a:solidFill>
              </a:rPr>
              <a:t>.</a:t>
            </a:r>
          </a:p>
          <a:p>
            <a:r>
              <a:rPr lang="en-US" sz="6000" dirty="0" err="1">
                <a:solidFill>
                  <a:srgbClr val="FF0000"/>
                </a:solidFill>
              </a:rPr>
              <a:t>Đoạn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văn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được</a:t>
            </a:r>
            <a:r>
              <a:rPr lang="en-US" sz="6000" dirty="0">
                <a:solidFill>
                  <a:srgbClr val="FF0000"/>
                </a:solidFill>
              </a:rPr>
              <a:t> chia </a:t>
            </a:r>
            <a:r>
              <a:rPr lang="en-US" sz="6000" dirty="0" err="1">
                <a:solidFill>
                  <a:srgbClr val="FF0000"/>
                </a:solidFill>
              </a:rPr>
              <a:t>làm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mấy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  <a:endParaRPr lang="vi-VN" sz="6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9286"/>
            <a:ext cx="850900" cy="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55971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1066801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844550" cy="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648201"/>
            <a:ext cx="10287000" cy="1630362"/>
          </a:xfrm>
        </p:spPr>
        <p:txBody>
          <a:bodyPr>
            <a:noAutofit/>
          </a:bodyPr>
          <a:lstStyle/>
          <a:p>
            <a:pPr algn="l"/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ặt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03663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0" y="2828837"/>
            <a:ext cx="5715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</a:t>
            </a:r>
            <a:r>
              <a:rPr lang="en-US" sz="3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3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60560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Nam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95400" y="381000"/>
            <a:ext cx="9372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Thi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đọc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nhóm</a:t>
            </a:r>
            <a:r>
              <a:rPr lang="en-US" sz="5400" b="1" dirty="0">
                <a:solidFill>
                  <a:srgbClr val="FF0000"/>
                </a:solidFill>
              </a:rPr>
              <a:t> 3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78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68927" y="0"/>
            <a:ext cx="990600" cy="4546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" y="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6" y="685800"/>
            <a:ext cx="10580654" cy="6096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1848" y="-2445544"/>
            <a:ext cx="6110287" cy="11430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08179" y="2274836"/>
            <a:ext cx="4998790" cy="23083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857250">
              <a:defRPr/>
            </a:pPr>
            <a:r>
              <a:rPr lang="en-US" sz="75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1" y="188242"/>
            <a:ext cx="1333500" cy="133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107623" y="3429001"/>
            <a:ext cx="2121839" cy="358868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SG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at, </a:t>
            </a:r>
            <a:r>
              <a:rPr lang="en-SG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SG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SG" altLang="vi-VN" sz="530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lang="en-US" altLang="vi-VN" sz="53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altLang="vi-VN" sz="530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67" y="1565079"/>
            <a:ext cx="426702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3677560" y="1886140"/>
            <a:ext cx="193282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72" y="3474484"/>
            <a:ext cx="740729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3568" y="6261374"/>
            <a:ext cx="3429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3348" y="4514661"/>
            <a:ext cx="3429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4380345" y="1912681"/>
            <a:ext cx="1235195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114" y="4667251"/>
            <a:ext cx="554461" cy="609222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3206168" y="2887569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22598" y="16834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3900691" y="4217448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10153" y="168343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610387" y="1912686"/>
            <a:ext cx="457469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5836785" y="4592793"/>
            <a:ext cx="486911" cy="300938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402952" y="4181042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10153" y="168343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604861" y="1895043"/>
            <a:ext cx="1797133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66801" y="4641084"/>
            <a:ext cx="1070382" cy="66155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034320" y="1683434"/>
            <a:ext cx="88998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28"/>
            <a:r>
              <a:rPr lang="en-US" sz="3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647937" y="1895049"/>
            <a:ext cx="211722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20492" y="3465654"/>
            <a:ext cx="556664" cy="344049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7496486" y="2856680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211053" y="1683434"/>
            <a:ext cx="184731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28"/>
            <a:endParaRPr lang="en-US" sz="3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2377" y="1161766"/>
            <a:ext cx="660046" cy="934143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98" y="1683441"/>
            <a:ext cx="455044" cy="492121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7077886" y="400098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8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92" y="1078317"/>
            <a:ext cx="515850" cy="55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r>
              <a:rPr lang="en-US" sz="800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oc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3" y="3349471"/>
            <a:ext cx="2363915" cy="2694143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458202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r>
              <a:rPr lang="en-US" sz="8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ôc</a:t>
            </a:r>
            <a:endParaRPr lang="en-US" sz="8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458202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vi-VN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3" y="3349471"/>
            <a:ext cx="2363915" cy="2694143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154003" y="3444721"/>
            <a:ext cx="2363915" cy="269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r>
              <a:rPr lang="en-US" sz="800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uc</a:t>
            </a:r>
            <a:endParaRPr lang="en-US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3" y="3349471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2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r>
              <a:rPr lang="en-US" sz="8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ưc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3" y="3349471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2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1186" y="1335379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r>
              <a:rPr lang="en-US" sz="800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800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800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3" y="3349471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2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vi-VN" sz="135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66178" y="1444264"/>
            <a:ext cx="4296369" cy="132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800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cúc</a:t>
            </a:r>
            <a:endParaRPr lang="en-US" sz="800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57564" y="780924"/>
            <a:ext cx="5184115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77">
              <a:defRPr/>
            </a:pPr>
            <a:r>
              <a:rPr lang="en-US" altLang="zh-CN" sz="5625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5625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</a:t>
            </a:r>
          </a:p>
          <a:p>
            <a:pPr algn="ctr" defTabSz="857277">
              <a:defRPr/>
            </a:pPr>
            <a:r>
              <a:rPr lang="en-US" altLang="zh-CN" sz="5625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  </a:t>
            </a:r>
            <a:r>
              <a:rPr lang="en-US" altLang="zh-CN" sz="5625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altLang="zh-CN" sz="5625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5625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en-US" altLang="zh-CN" sz="562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857277">
              <a:defRPr/>
            </a:pPr>
            <a:endParaRPr lang="zh-CN" altLang="en-US" sz="562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4708633" y="6297439"/>
            <a:ext cx="5755226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77">
              <a:defRPr/>
            </a:pP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lang="en-US" sz="1688" dirty="0">
              <a:solidFill>
                <a:prstClr val="black"/>
              </a:solidFill>
              <a:latin typeface="等线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441</Words>
  <Application>Microsoft Office PowerPoint</Application>
  <PresentationFormat>Custom</PresentationFormat>
  <Paragraphs>93</Paragraphs>
  <Slides>25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Chivo Light</vt:lpstr>
      <vt:lpstr>等线</vt:lpstr>
      <vt:lpstr>等线 Light</vt:lpstr>
      <vt:lpstr>.VnAvant</vt:lpstr>
      <vt:lpstr>Arial</vt:lpstr>
      <vt:lpstr>Arial-Rounded</vt:lpstr>
      <vt:lpstr>Britannic Bold</vt:lpstr>
      <vt:lpstr>Calibri</vt:lpstr>
      <vt:lpstr>Calibri Light</vt:lpstr>
      <vt:lpstr>Euphemia</vt:lpstr>
      <vt:lpstr>HP001 4 hàng</vt:lpstr>
      <vt:lpstr>Tahoma</vt:lpstr>
      <vt:lpstr>Times New Roman</vt:lpstr>
      <vt:lpstr>UTM Avo</vt:lpstr>
      <vt:lpstr>Wingdings</vt:lpstr>
      <vt:lpstr>Office Theme</vt:lpstr>
      <vt:lpstr>Trẻ em Vui vẻ 16x9</vt:lpstr>
      <vt:lpstr>1_Office Theme</vt:lpstr>
      <vt:lpstr>默认设计模板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Hè đến, nhà Nam đi nghỉ mát ở Cát Bà. Mẹ và Nam bỏ áo bơi, bàn chải, khăn mặt vào ba lô. Nam rất vui khi đi chơi xa với cả nhà. </vt:lpstr>
      <vt:lpstr>Hè đến, nhà Nam đi nghỉ mát ở Cát Bà. Mẹ và Nam bỏ áo bơi, bàn chải, khăn mặt vào ba lô. Nam rất vui khi đi chơi xa với cả nhà. </vt:lpstr>
      <vt:lpstr>Thi đọc nhóm 3</vt:lpstr>
      <vt:lpstr>PowerPoint Presentation</vt:lpstr>
      <vt:lpstr>PowerPoint Presentation</vt:lpstr>
      <vt:lpstr>Dặn dò  Tìm những từ ngữ chứa các vần at, ăt, ât.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thao</cp:lastModifiedBy>
  <cp:revision>108</cp:revision>
  <dcterms:created xsi:type="dcterms:W3CDTF">2020-07-22T10:07:00Z</dcterms:created>
  <dcterms:modified xsi:type="dcterms:W3CDTF">2021-08-21T14:32:07Z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