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28"/>
  </p:notesMasterIdLst>
  <p:handoutMasterIdLst>
    <p:handoutMasterId r:id="rId29"/>
  </p:handoutMasterIdLst>
  <p:sldIdLst>
    <p:sldId id="2007577112" r:id="rId5"/>
    <p:sldId id="2007577113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007577114" r:id="rId17"/>
    <p:sldId id="260" r:id="rId18"/>
    <p:sldId id="326" r:id="rId19"/>
    <p:sldId id="330" r:id="rId20"/>
    <p:sldId id="334" r:id="rId21"/>
    <p:sldId id="331" r:id="rId22"/>
    <p:sldId id="332" r:id="rId23"/>
    <p:sldId id="333" r:id="rId24"/>
    <p:sldId id="327" r:id="rId25"/>
    <p:sldId id="329" r:id="rId26"/>
    <p:sldId id="20075771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768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18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170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9217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553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1478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6474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037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445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2186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48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2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image" Target="../media/image50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openxmlformats.org/officeDocument/2006/relationships/slide" Target="slide8.xml"/><Relationship Id="rId19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slide" Target="slide9.xml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2533" y="1981201"/>
            <a:ext cx="3427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6: 2+7=?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1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224783" y="4860249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3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7: 5 + 3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4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8: 2 + 4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6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70" y="2153599"/>
            <a:ext cx="10359603" cy="3095609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4582319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316350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040472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9764596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592231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311400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8050385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774509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497" y="64502"/>
            <a:ext cx="2230362" cy="99139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655590" y="920706"/>
            <a:ext cx="1707520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18" y="3153499"/>
            <a:ext cx="11055625" cy="2261435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3689731" y="3454588"/>
            <a:ext cx="657051" cy="683225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3689731" y="3455756"/>
            <a:ext cx="657051" cy="680890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61218" y="3498124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03" name="Group 21"/>
          <p:cNvGrpSpPr/>
          <p:nvPr/>
        </p:nvGrpSpPr>
        <p:grpSpPr>
          <a:xfrm>
            <a:off x="3689731" y="4267108"/>
            <a:ext cx="657051" cy="683225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3689731" y="4268275"/>
            <a:ext cx="657051" cy="680890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61218" y="434036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10" name="Group 21"/>
          <p:cNvGrpSpPr/>
          <p:nvPr/>
        </p:nvGrpSpPr>
        <p:grpSpPr>
          <a:xfrm>
            <a:off x="7293921" y="3547432"/>
            <a:ext cx="657051" cy="683225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7153258" y="3548595"/>
            <a:ext cx="936378" cy="695754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65408" y="359096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17" name="Group 21"/>
          <p:cNvGrpSpPr/>
          <p:nvPr/>
        </p:nvGrpSpPr>
        <p:grpSpPr>
          <a:xfrm>
            <a:off x="7293921" y="4359952"/>
            <a:ext cx="657051" cy="683225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7168122" y="4361114"/>
            <a:ext cx="891788" cy="695754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65408" y="4433213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24" name="Group 21"/>
          <p:cNvGrpSpPr/>
          <p:nvPr/>
        </p:nvGrpSpPr>
        <p:grpSpPr>
          <a:xfrm>
            <a:off x="10835965" y="3497449"/>
            <a:ext cx="657051" cy="683225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10835965" y="3498617"/>
            <a:ext cx="657051" cy="680890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7452" y="3540985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31" name="Group 21"/>
          <p:cNvGrpSpPr/>
          <p:nvPr/>
        </p:nvGrpSpPr>
        <p:grpSpPr>
          <a:xfrm>
            <a:off x="10835965" y="4309969"/>
            <a:ext cx="657051" cy="683225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10835965" y="4311136"/>
            <a:ext cx="657051" cy="680890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7452" y="4383230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29521" y="2298298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36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212" y="111145"/>
            <a:ext cx="2978026" cy="1323734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4815239" y="1434879"/>
            <a:ext cx="352091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4340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684" y="3076903"/>
            <a:ext cx="10100930" cy="249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3015037" y="3326034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3007516" y="3323003"/>
            <a:ext cx="798367" cy="817781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8366" y="332255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4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50601" y="3346587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42856" y="3346587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36298" y="333246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7</a:t>
            </a:r>
          </a:p>
        </p:txBody>
      </p:sp>
      <p:grpSp>
        <p:nvGrpSpPr>
          <p:cNvPr id="62" name="Group 45"/>
          <p:cNvGrpSpPr/>
          <p:nvPr/>
        </p:nvGrpSpPr>
        <p:grpSpPr>
          <a:xfrm>
            <a:off x="7513650" y="3335943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7506128" y="3332912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061192" y="333245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13852" y="335649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600770" y="335649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94212" y="334236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</a:t>
            </a:r>
          </a:p>
        </p:txBody>
      </p:sp>
      <p:grpSp>
        <p:nvGrpSpPr>
          <p:cNvPr id="82" name="Group 45"/>
          <p:cNvGrpSpPr/>
          <p:nvPr/>
        </p:nvGrpSpPr>
        <p:grpSpPr>
          <a:xfrm>
            <a:off x="8672951" y="4510130"/>
            <a:ext cx="798367" cy="817781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8665430" y="4507099"/>
            <a:ext cx="798367" cy="817781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26280" y="450664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08515" y="453068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600770" y="453068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94212" y="451655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</a:t>
            </a:r>
          </a:p>
        </p:txBody>
      </p:sp>
      <p:grpSp>
        <p:nvGrpSpPr>
          <p:cNvPr id="94" name="Group 45"/>
          <p:cNvGrpSpPr/>
          <p:nvPr/>
        </p:nvGrpSpPr>
        <p:grpSpPr>
          <a:xfrm>
            <a:off x="1845838" y="4505174"/>
            <a:ext cx="798367" cy="817781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838316" y="4502143"/>
            <a:ext cx="798367" cy="817781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93380" y="450169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46040" y="45257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2958" y="45257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26400" y="451160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5772" y="2368897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36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984" y="15453"/>
            <a:ext cx="2804442" cy="124657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4900802" y="1107637"/>
            <a:ext cx="214965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83125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163" y="276447"/>
            <a:ext cx="2230362" cy="991397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5155325" y="1651183"/>
            <a:ext cx="340062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r="71292"/>
          <a:stretch/>
        </p:blipFill>
        <p:spPr>
          <a:xfrm>
            <a:off x="430716" y="3350108"/>
            <a:ext cx="3295260" cy="1411111"/>
          </a:xfrm>
          <a:prstGeom prst="rect">
            <a:avLst/>
          </a:prstGeom>
        </p:spPr>
      </p:pic>
      <p:pic>
        <p:nvPicPr>
          <p:cNvPr id="73" name="Picture 7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5520" t="1243" r="35772" b="-1243"/>
          <a:stretch/>
        </p:blipFill>
        <p:spPr>
          <a:xfrm>
            <a:off x="4481698" y="3350108"/>
            <a:ext cx="3295260" cy="1411111"/>
          </a:xfrm>
          <a:prstGeom prst="rect">
            <a:avLst/>
          </a:prstGeom>
        </p:spPr>
      </p:pic>
      <p:pic>
        <p:nvPicPr>
          <p:cNvPr id="74" name="Picture 7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71194" r="98"/>
          <a:stretch/>
        </p:blipFill>
        <p:spPr>
          <a:xfrm>
            <a:off x="8532681" y="3350108"/>
            <a:ext cx="3295260" cy="14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759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4642736" y="4683433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3541324" y="4683434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1292010" y="4683427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2436487" y="4678472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3533802" y="4683435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4649726" y="4683435"/>
            <a:ext cx="665250" cy="678504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1299352" y="4683435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2428966" y="4678481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5998305" y="4100182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9879515" y="4391129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778103" y="4391130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7613809" y="4391130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770582" y="4391130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9886505" y="4391130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7621150" y="4391130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04681" y="4381953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35822" y="4381953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664788" y="2507990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137807" y="2507990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06409" y="4293404"/>
            <a:ext cx="103906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399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Nhẩm</a:t>
            </a:r>
            <a:r>
              <a:rPr lang="en-US" sz="2399" b="1" dirty="0">
                <a:solidFill>
                  <a:prstClr val="black"/>
                </a:solidFill>
                <a:latin typeface="+mj-lt"/>
                <a:cs typeface="Lato" pitchFamily="34" charset="0"/>
              </a:rPr>
              <a:t>: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9874562" y="5144194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8773150" y="5144195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7608856" y="5144195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8765629" y="5144195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9881552" y="5144195"/>
            <a:ext cx="555890" cy="555891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7616197" y="5144195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299728" y="5135019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30869" y="5135019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5" name="Group 185"/>
          <p:cNvGrpSpPr/>
          <p:nvPr/>
        </p:nvGrpSpPr>
        <p:grpSpPr>
          <a:xfrm>
            <a:off x="2195304" y="1877941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4731927" y="1877941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5593995" y="1877941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8264410" y="1877941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9126478" y="1877941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988827" y="1513999"/>
            <a:ext cx="10111563" cy="4539413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27353" y="4718847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28767" y="4718847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22516" y="4713892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729" y="77798"/>
            <a:ext cx="2372104" cy="10544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5" action="ppaction://hlinksldjump" highlightClick="1"/>
          </p:cNvPr>
          <p:cNvSpPr/>
          <p:nvPr/>
        </p:nvSpPr>
        <p:spPr>
          <a:xfrm>
            <a:off x="11691425" y="6396180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302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664002" y="4715332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3562590" y="4715333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1313276" y="4715326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457753" y="4710371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555068" y="4715334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533256" y="4715320"/>
            <a:ext cx="921515" cy="708245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320618" y="4715334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2450232" y="4710380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6019571" y="4132081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9900781" y="4423028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8799369" y="4423029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7635075" y="4423029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8791848" y="4423029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9907771" y="4423029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642416" y="4423029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5947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7088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346586" y="2539889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23097" y="2539889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7675" y="4325303"/>
            <a:ext cx="103906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399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Nhẩm</a:t>
            </a:r>
            <a:r>
              <a:rPr lang="en-US" sz="2399" b="1" dirty="0">
                <a:solidFill>
                  <a:prstClr val="black"/>
                </a:solidFill>
                <a:latin typeface="+mj-lt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9895828" y="5176093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8794416" y="5176094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7630122" y="5176094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786895" y="5176094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824530" y="5176094"/>
            <a:ext cx="713431" cy="555891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7637463" y="5176094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0994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2135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5263540" y="1914796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977966" y="1914796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840033" y="1914796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3559227" y="1914796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4421294" y="1914796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893135" y="1545898"/>
            <a:ext cx="10549957" cy="4539413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48619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0033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43782" y="4745791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94" name="Group 185"/>
          <p:cNvGrpSpPr/>
          <p:nvPr/>
        </p:nvGrpSpPr>
        <p:grpSpPr>
          <a:xfrm>
            <a:off x="8691967" y="1914796"/>
            <a:ext cx="1061681" cy="1875438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6987654" y="1914796"/>
            <a:ext cx="1061681" cy="1875438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7849721" y="1914796"/>
            <a:ext cx="1061681" cy="1875438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10381411" y="1914796"/>
            <a:ext cx="1061681" cy="1875438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9539165" y="1914796"/>
            <a:ext cx="1061681" cy="1875438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239" y="47044"/>
            <a:ext cx="2788513" cy="1239496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11638264" y="6085311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589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10: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Phép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trong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vi 10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664002" y="4715332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3562590" y="4715333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1313276" y="4715326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457753" y="4710371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555068" y="4715334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562981" y="4715323"/>
            <a:ext cx="921515" cy="678516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320618" y="4715334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2450232" y="4710380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6019571" y="4132081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9900781" y="4423028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8799369" y="4423029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7635075" y="4423029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8791848" y="4423029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9907771" y="4423029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642416" y="4423029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164" y="40145"/>
            <a:ext cx="2694437" cy="1197679"/>
          </a:xfrm>
          <a:prstGeom prst="rect">
            <a:avLst/>
          </a:prstGeom>
          <a:noFill/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5947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7088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469679" y="2539889"/>
            <a:ext cx="62247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7675" y="4325303"/>
            <a:ext cx="1144865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399" b="1" dirty="0" err="1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399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9895828" y="5176093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8794416" y="5176094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7630122" y="5176094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786895" y="5176094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824530" y="5176098"/>
            <a:ext cx="713431" cy="555891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7637463" y="5176094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0994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2135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4401496" y="1914796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977966" y="1914796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840033" y="1914796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97182" y="1914796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559249" y="1914796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882502" y="1545899"/>
            <a:ext cx="10331532" cy="4539412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48619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0033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43782" y="4745791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27" name="Group 185"/>
          <p:cNvGrpSpPr/>
          <p:nvPr/>
        </p:nvGrpSpPr>
        <p:grpSpPr>
          <a:xfrm>
            <a:off x="7815060" y="1914796"/>
            <a:ext cx="1061681" cy="1875438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6110746" y="1914796"/>
            <a:ext cx="1061681" cy="1875438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6972813" y="1914796"/>
            <a:ext cx="1061681" cy="1875438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8662257" y="1914796"/>
            <a:ext cx="1061681" cy="1875438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9750242" y="2539889"/>
            <a:ext cx="62247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790489" y="6456489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456671" y="2531320"/>
            <a:ext cx="42030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310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860" y="0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54142" y="1205982"/>
            <a:ext cx="1016751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4.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Tìm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bóng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ghi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bằng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10.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732478" y="2915979"/>
            <a:ext cx="1521489" cy="3225297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4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3947615" y="2544403"/>
            <a:ext cx="2209506" cy="3225297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5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4101933" y="4037835"/>
            <a:ext cx="2471688" cy="2176712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6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8248742" y="2276861"/>
            <a:ext cx="2438953" cy="3225297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7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9576852" y="3656402"/>
            <a:ext cx="1455941" cy="2963228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8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7736533" y="3992852"/>
            <a:ext cx="1718049" cy="2471702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9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685" y="4680084"/>
            <a:ext cx="2148462" cy="21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8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3"/>
          <a:srcRect t="25397" b="25397"/>
          <a:stretch>
            <a:fillRect/>
          </a:stretch>
        </p:blipFill>
        <p:spPr bwMode="auto">
          <a:xfrm>
            <a:off x="1058167" y="2714941"/>
            <a:ext cx="6222234" cy="3061601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775" y="1897335"/>
            <a:ext cx="5530581" cy="3807386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3282219" y="2992971"/>
            <a:ext cx="1322817" cy="830677"/>
            <a:chOff x="2018371" y="2053692"/>
            <a:chExt cx="992457" cy="623224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60960" y="3641985"/>
            <a:ext cx="1322817" cy="830677"/>
            <a:chOff x="2018371" y="2053692"/>
            <a:chExt cx="992457" cy="623224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14026" y="4304855"/>
            <a:ext cx="1322817" cy="830677"/>
            <a:chOff x="2018371" y="2053692"/>
            <a:chExt cx="992457" cy="623224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92129" y="3077195"/>
            <a:ext cx="1322817" cy="666657"/>
            <a:chOff x="2018371" y="2109447"/>
            <a:chExt cx="992457" cy="500166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501754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10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970869" y="3711345"/>
            <a:ext cx="1322817" cy="673334"/>
            <a:chOff x="2018371" y="2098296"/>
            <a:chExt cx="992457" cy="505176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20151" cy="5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23936" y="4374215"/>
            <a:ext cx="1322817" cy="673334"/>
            <a:chOff x="2018371" y="2098296"/>
            <a:chExt cx="992457" cy="5051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20151" cy="5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1</a:t>
              </a: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8555" y="145235"/>
            <a:ext cx="2640312" cy="117362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20774" y="1197876"/>
            <a:ext cx="21279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5.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8324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3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609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1994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22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038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4038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038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4038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480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7480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7480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7480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778137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1" y="266235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8" y="497016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1" y="401534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2780783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0" y="156130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1731" y="1981201"/>
            <a:ext cx="34291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1: 1+1=?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1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4555" y="1981201"/>
            <a:ext cx="340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2: 2+2=?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1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4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8 + 1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4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4: 6 + 3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531" y="372912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81936" y="3562673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1731" y="1981201"/>
            <a:ext cx="3429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5: 1+9=?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58889" y="372912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341</Words>
  <Application>Microsoft Office PowerPoint</Application>
  <PresentationFormat>Widescreen</PresentationFormat>
  <Paragraphs>221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Lato</vt:lpstr>
      <vt:lpstr>Microsoft YaHei</vt:lpstr>
      <vt:lpstr>UTM Habano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29</cp:revision>
  <dcterms:created xsi:type="dcterms:W3CDTF">2021-07-24T01:07:49Z</dcterms:created>
  <dcterms:modified xsi:type="dcterms:W3CDTF">2021-08-22T02:32:09Z</dcterms:modified>
</cp:coreProperties>
</file>