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85" r:id="rId3"/>
    <p:sldId id="410" r:id="rId4"/>
    <p:sldId id="411" r:id="rId5"/>
    <p:sldId id="418" r:id="rId6"/>
    <p:sldId id="469" r:id="rId7"/>
    <p:sldId id="470" r:id="rId8"/>
    <p:sldId id="419" r:id="rId9"/>
    <p:sldId id="465" r:id="rId10"/>
    <p:sldId id="351" r:id="rId11"/>
    <p:sldId id="422" r:id="rId12"/>
    <p:sldId id="466" r:id="rId13"/>
    <p:sldId id="467" r:id="rId14"/>
    <p:sldId id="471" r:id="rId15"/>
    <p:sldId id="459" r:id="rId16"/>
    <p:sldId id="463" r:id="rId17"/>
    <p:sldId id="436" r:id="rId18"/>
    <p:sldId id="384" r:id="rId19"/>
    <p:sldId id="468" r:id="rId20"/>
    <p:sldId id="472" r:id="rId21"/>
    <p:sldId id="473" r:id="rId22"/>
    <p:sldId id="425" r:id="rId23"/>
    <p:sldId id="403" r:id="rId24"/>
    <p:sldId id="405" r:id="rId25"/>
    <p:sldId id="474" r:id="rId26"/>
    <p:sldId id="407" r:id="rId27"/>
  </p:sldIdLst>
  <p:sldSz cx="9144000" cy="6858000" type="screen4x3"/>
  <p:notesSz cx="6858000" cy="9144000"/>
  <p:embeddedFontLst>
    <p:embeddedFont>
      <p:font typeface=".VnAvantH" panose="020B720000000000000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.VnAvant" panose="020B720000000000000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P-087" panose="020B0604020202020204"/>
      <p:bold r:id="rId47"/>
    </p:embeddedFont>
    <p:embeddedFont>
      <p:font typeface="VNI-Avo" pitchFamily="2" charset="0"/>
      <p:regular r:id="rId48"/>
      <p:bold r:id="rId49"/>
      <p:italic r:id="rId50"/>
      <p:boldItalic r:id="rId51"/>
    </p:embeddedFont>
    <p:embeddedFont>
      <p:font typeface=".VnCooper" panose="020B7200000000000000"/>
      <p:regular r:id="rId52"/>
    </p:embeddedFont>
    <p:embeddedFont>
      <p:font typeface="HP001 5H" panose="020B0604020202020204" charset="0"/>
      <p:bold r:id="rId53"/>
    </p:embeddedFont>
    <p:embeddedFont>
      <p:font typeface="HP001" panose="020B0604020202020204" charset="0"/>
      <p:regular r:id="rId54"/>
      <p:bold r:id="rId55"/>
    </p:embeddedFont>
  </p:embeddedFontLst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9933"/>
    <a:srgbClr val="0066FF"/>
    <a:srgbClr val="F4F7FD"/>
    <a:srgbClr val="009900"/>
    <a:srgbClr val="002060"/>
    <a:srgbClr val="008000"/>
    <a:srgbClr val="CC3399"/>
    <a:srgbClr val="FFC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4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9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57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09538" y="5500777"/>
            <a:ext cx="2854869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s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oø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ñieäp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2" idx="2"/>
            <a:endCxn id="18" idx="0"/>
          </p:cNvCxnSpPr>
          <p:nvPr/>
        </p:nvCxnSpPr>
        <p:spPr bwMode="auto">
          <a:xfrm>
            <a:off x="1552207" y="3038805"/>
            <a:ext cx="5856252" cy="24735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5" idx="2"/>
            <a:endCxn id="17" idx="0"/>
          </p:cNvCxnSpPr>
          <p:nvPr/>
        </p:nvCxnSpPr>
        <p:spPr bwMode="auto">
          <a:xfrm>
            <a:off x="4562371" y="3038805"/>
            <a:ext cx="101716" cy="25046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7431" y="5543495"/>
            <a:ext cx="2153312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ôø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bieån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63768" y="5512366"/>
            <a:ext cx="248938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x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bieác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14" idx="0"/>
            <a:endCxn id="19" idx="2"/>
          </p:cNvCxnSpPr>
          <p:nvPr/>
        </p:nvCxnSpPr>
        <p:spPr bwMode="auto">
          <a:xfrm flipV="1">
            <a:off x="1736973" y="3060164"/>
            <a:ext cx="5855812" cy="2440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60001" r="62807" b="32222"/>
          <a:stretch/>
        </p:blipFill>
        <p:spPr>
          <a:xfrm>
            <a:off x="207822" y="1591005"/>
            <a:ext cx="268877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9" t="59543" r="37570" b="32680"/>
          <a:stretch/>
        </p:blipFill>
        <p:spPr>
          <a:xfrm>
            <a:off x="3217986" y="1591005"/>
            <a:ext cx="268877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9" t="60120" r="11430" b="32103"/>
          <a:stretch/>
        </p:blipFill>
        <p:spPr>
          <a:xfrm>
            <a:off x="6248400" y="1612364"/>
            <a:ext cx="268877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94056" y="854933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1891" y="3022207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489" y="1967968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35576" y="1993470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154358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703" y="307891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961104" y="4047104"/>
            <a:ext cx="873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hieác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tieäc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xieác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ñieän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thieän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ieäp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thieáp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tieäp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912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94056" y="854933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1891" y="3022207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489" y="1967968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35576" y="1993470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154358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703" y="307891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961104" y="4047104"/>
            <a:ext cx="873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hieác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tieäc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xieác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ñieän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thieän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ieäp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thieáp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tieäp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-375287" y="5756242"/>
            <a:ext cx="980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xanh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bieác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bieån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soø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ñieäp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8987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0207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395" y="1447800"/>
            <a:ext cx="739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371600"/>
            <a:ext cx="648510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537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ieâc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62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837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7293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ieâc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ieâp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62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9786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725" y="2142226"/>
            <a:ext cx="1257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łn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3" y="2142226"/>
            <a:ext cx="942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ł‼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74" y="3437626"/>
            <a:ext cx="323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xanh</a:t>
            </a:r>
            <a:r>
              <a:rPr lang="vi-VN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 </a:t>
            </a:r>
            <a:r>
              <a:rPr lang="el-GR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</a:t>
            </a:r>
            <a:r>
              <a:rPr lang="el-GR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μ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Ğ‼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7656" y="3409950"/>
            <a:ext cx="162095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λμϜ</a:t>
            </a:r>
            <a:r>
              <a:rPr lang="en-US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n</a:t>
            </a:r>
            <a:endParaRPr lang="en-US" sz="6500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0060" y="2142226"/>
            <a:ext cx="1133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Θ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łp</a:t>
            </a:r>
            <a:endParaRPr lang="vi-VN" sz="65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2343262" cy="838200"/>
            <a:chOff x="228600" y="228600"/>
            <a:chExt cx="2343262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1610759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84774" y="3389710"/>
            <a:ext cx="246734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sò</a:t>
            </a:r>
            <a:r>
              <a:rPr lang="en-US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 đ</a:t>
            </a:r>
            <a:r>
              <a:rPr lang="el-GR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μ</a:t>
            </a:r>
            <a:r>
              <a:rPr lang="vi-VN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İ</a:t>
            </a:r>
            <a:r>
              <a:rPr lang="en-US" sz="6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p</a:t>
            </a:r>
            <a:endParaRPr lang="en-US" sz="6500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7778" r="7957" b="61111"/>
          <a:stretch/>
        </p:blipFill>
        <p:spPr>
          <a:xfrm>
            <a:off x="180112" y="457200"/>
            <a:ext cx="8738769" cy="37769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5476" y="4234181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kì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thieân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ñaây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hoøn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ñaûo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nhoû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truøng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ñieäp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boùng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bieác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Du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khaùch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ñaây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ngaém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taém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daïo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baõi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0" y="4724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077200" y="4724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57200" y="56388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334000" y="5617029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467600" y="5617029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326743" y="6553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1276172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Vònh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Haï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Long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laø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kì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quan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thieân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nhieân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Nôi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ñaây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coù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hoøn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ñaûo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lôùn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nhoû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truøng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ñieäp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soi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boùng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treân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maët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bieån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xanh</a:t>
            </a:r>
            <a:r>
              <a:rPr lang="en-US" sz="30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VNI-Avo" pitchFamily="2" charset="0"/>
              </a:rPr>
              <a:t>bieác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Du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khaùch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thích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ñeán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ñaây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ngaém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caûnh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taém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maùt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ñi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daïo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treân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baõi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CC0099"/>
                </a:solidFill>
                <a:latin typeface="VNI-Avo" pitchFamily="2" charset="0"/>
              </a:rPr>
              <a:t>bieån</a:t>
            </a:r>
            <a:r>
              <a:rPr lang="en-US" sz="3000" dirty="0" smtClean="0">
                <a:solidFill>
                  <a:srgbClr val="CC0099"/>
                </a:solidFill>
                <a:latin typeface="VNI-Avo" pitchFamily="2" charset="0"/>
              </a:rPr>
              <a:t>.</a:t>
            </a:r>
            <a:endParaRPr lang="vi-VN" sz="3000" dirty="0">
              <a:solidFill>
                <a:srgbClr val="CC00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781800" y="17526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001000" y="1747684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04800" y="2667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021943" y="2667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315200" y="2650145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326743" y="3581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8735591" y="1290482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792598" y="1309709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7543800" y="1774285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133168" y="2268358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001000" y="2268358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981335" y="2268358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902245" y="2695485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019800" y="3204880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8760172" y="2742766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051284" y="3234378"/>
            <a:ext cx="152400" cy="457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7218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03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Theá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giôùi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trong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loøng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bieån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0" y="1752600"/>
            <a:ext cx="9144000" cy="5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74444"/>
          <a:stretch/>
        </p:blipFill>
        <p:spPr>
          <a:xfrm>
            <a:off x="0" y="-50057"/>
            <a:ext cx="9144000" cy="3936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416" y="4153567"/>
            <a:ext cx="8748184" cy="170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50" b="1" dirty="0" smtClean="0">
                <a:latin typeface="VNI-Avo" pitchFamily="2" charset="0"/>
              </a:rPr>
              <a:t>    </a:t>
            </a:r>
            <a:r>
              <a:rPr lang="en-US" sz="3750" b="1" dirty="0" err="1" smtClean="0">
                <a:latin typeface="VNI-Avo" pitchFamily="2" charset="0"/>
              </a:rPr>
              <a:t>Bieån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xanh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bieác</a:t>
            </a:r>
            <a:r>
              <a:rPr lang="en-US" sz="3750" b="1" dirty="0" smtClean="0">
                <a:latin typeface="VNI-Avo" pitchFamily="2" charset="0"/>
              </a:rPr>
              <a:t>. </a:t>
            </a:r>
            <a:r>
              <a:rPr lang="en-US" sz="3750" b="1" dirty="0" err="1" smtClean="0">
                <a:latin typeface="VNI-Avo" pitchFamily="2" charset="0"/>
              </a:rPr>
              <a:t>Nhöõng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hoøn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ñaûo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lôùn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nhoû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truøng</a:t>
            </a:r>
            <a:r>
              <a:rPr lang="en-US" sz="3750" b="1" dirty="0" smtClean="0">
                <a:latin typeface="VNI-Avo" pitchFamily="2" charset="0"/>
              </a:rPr>
              <a:t> </a:t>
            </a:r>
            <a:r>
              <a:rPr lang="en-US" sz="3750" b="1" dirty="0" err="1" smtClean="0">
                <a:latin typeface="VNI-Avo" pitchFamily="2" charset="0"/>
              </a:rPr>
              <a:t>ñieäp</a:t>
            </a:r>
            <a:r>
              <a:rPr lang="en-US" sz="3750" b="1" dirty="0" smtClean="0">
                <a:latin typeface="VNI-Avo" pitchFamily="2" charset="0"/>
              </a:rPr>
              <a:t>.</a:t>
            </a:r>
            <a:endParaRPr lang="en-US" sz="375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6932" y="681911"/>
            <a:ext cx="3048000" cy="918289"/>
            <a:chOff x="27709" y="653894"/>
            <a:chExt cx="3048000" cy="96148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653894"/>
              <a:ext cx="2438400" cy="9614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653894"/>
              <a:ext cx="914400" cy="9614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54557" y="4330321"/>
            <a:ext cx="9733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ieâc</a:t>
            </a:r>
            <a:endParaRPr lang="vi-VN" sz="39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195" y="5181009"/>
            <a:ext cx="98616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ieâp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913" y="4326963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0" b="1" dirty="0" err="1" smtClean="0">
                <a:solidFill>
                  <a:srgbClr val="FC0462"/>
                </a:solidFill>
                <a:latin typeface="VNI-Avo" pitchFamily="2" charset="0"/>
              </a:rPr>
              <a:t>ieân</a:t>
            </a:r>
            <a:endParaRPr lang="vi-VN" sz="385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94056" y="854933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1891" y="3022207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489" y="1967968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35576" y="1993470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154358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703" y="307891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33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395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19" y="4191000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ieâc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xieác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435179" y="4093734"/>
            <a:ext cx="161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xieác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5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19800" y="4432571"/>
            <a:ext cx="113522" cy="10741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5166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24000" y="1676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hieác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tieäc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xieác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ñieän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thieän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ieäp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thieáp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tieäp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94056" y="854933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04083" y="196104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1891" y="3022207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489" y="1967968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35576" y="1993470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06422" y="853046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154358" y="85304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703" y="307891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961104" y="4079158"/>
            <a:ext cx="711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hieác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tieäc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xieác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ñieän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thieän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ieäp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thieáp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tieäp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04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338</Words>
  <Application>Microsoft Office PowerPoint</Application>
  <PresentationFormat>On-screen Show (4:3)</PresentationFormat>
  <Paragraphs>120</Paragraphs>
  <Slides>25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.VnAvantH</vt:lpstr>
      <vt:lpstr>HP001 4 hàng</vt:lpstr>
      <vt:lpstr>Comic Sans MS</vt:lpstr>
      <vt:lpstr>.VnAvant</vt:lpstr>
      <vt:lpstr>Times New Roman</vt:lpstr>
      <vt:lpstr>Calibri</vt:lpstr>
      <vt:lpstr>HP-087</vt:lpstr>
      <vt:lpstr>VNI-Avo</vt:lpstr>
      <vt:lpstr>.VnCooper</vt:lpstr>
      <vt:lpstr>Arial</vt:lpstr>
      <vt:lpstr>HP001 5H</vt:lpstr>
      <vt:lpstr>HP001</vt:lpstr>
      <vt:lpstr>Office Theme</vt:lpstr>
      <vt:lpstr>1_Default Design</vt:lpstr>
      <vt:lpstr>PowerPoint Presentation</vt:lpstr>
      <vt:lpstr>             ieâc    ieân    ieâp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ieâc    ieân    ieâp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Theá giôùi trong loøng bieån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thanglongss@outlook.com</cp:lastModifiedBy>
  <cp:revision>341</cp:revision>
  <dcterms:created xsi:type="dcterms:W3CDTF">2006-08-16T00:00:00Z</dcterms:created>
  <dcterms:modified xsi:type="dcterms:W3CDTF">2020-12-08T02:46:16Z</dcterms:modified>
</cp:coreProperties>
</file>