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09" r:id="rId4"/>
    <p:sldMasterId id="2147483724" r:id="rId5"/>
  </p:sldMasterIdLst>
  <p:notesMasterIdLst>
    <p:notesMasterId r:id="rId33"/>
  </p:notesMasterIdLst>
  <p:sldIdLst>
    <p:sldId id="2007577112" r:id="rId6"/>
    <p:sldId id="269" r:id="rId7"/>
    <p:sldId id="268" r:id="rId8"/>
    <p:sldId id="267" r:id="rId9"/>
    <p:sldId id="266" r:id="rId10"/>
    <p:sldId id="265" r:id="rId11"/>
    <p:sldId id="264" r:id="rId12"/>
    <p:sldId id="397" r:id="rId13"/>
    <p:sldId id="270" r:id="rId14"/>
    <p:sldId id="2007577113" r:id="rId15"/>
    <p:sldId id="2007577114" r:id="rId16"/>
    <p:sldId id="277" r:id="rId17"/>
    <p:sldId id="2007577115" r:id="rId18"/>
    <p:sldId id="2007577116" r:id="rId19"/>
    <p:sldId id="2007577117" r:id="rId20"/>
    <p:sldId id="258" r:id="rId21"/>
    <p:sldId id="259" r:id="rId22"/>
    <p:sldId id="260" r:id="rId23"/>
    <p:sldId id="2007577121" r:id="rId24"/>
    <p:sldId id="2007577122" r:id="rId25"/>
    <p:sldId id="2007577120" r:id="rId26"/>
    <p:sldId id="278" r:id="rId27"/>
    <p:sldId id="279" r:id="rId28"/>
    <p:sldId id="2007577118" r:id="rId29"/>
    <p:sldId id="2007577119" r:id="rId30"/>
    <p:sldId id="284" r:id="rId31"/>
    <p:sldId id="257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0066"/>
    <a:srgbClr val="1FD12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2C0D5-B2EF-48ED-8FC0-B84341D50A5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E7DE0-C063-42C8-90BF-C7E4DBAAF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6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1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17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9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8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68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03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5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658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25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903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7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55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1362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6479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103006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42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73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1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306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30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66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958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82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34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26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440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35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9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69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562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109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3236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50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37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136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24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710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383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95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0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192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414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44455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3566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8838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761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85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074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67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88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718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2407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5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3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2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7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1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23" r:id="rId13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78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73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436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8.png"/><Relationship Id="rId18" Type="http://schemas.openxmlformats.org/officeDocument/2006/relationships/image" Target="../media/image6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" Type="http://schemas.openxmlformats.org/officeDocument/2006/relationships/image" Target="../media/image59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1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19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microsoft.com/office/2007/relationships/hdphoto" Target="../media/hdphoto8.wdp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72.png"/><Relationship Id="rId7" Type="http://schemas.openxmlformats.org/officeDocument/2006/relationships/image" Target="../media/image6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58.png"/><Relationship Id="rId10" Type="http://schemas.openxmlformats.org/officeDocument/2006/relationships/image" Target="../media/image69.png"/><Relationship Id="rId4" Type="http://schemas.openxmlformats.org/officeDocument/2006/relationships/image" Target="../media/image73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7.jpe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GIF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6.jpeg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3.xml"/><Relationship Id="rId5" Type="http://schemas.openxmlformats.org/officeDocument/2006/relationships/image" Target="../media/image39.png"/><Relationship Id="rId15" Type="http://schemas.openxmlformats.org/officeDocument/2006/relationships/image" Target="../media/image46.GIF"/><Relationship Id="rId10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5.pn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6.png"/><Relationship Id="rId5" Type="http://schemas.openxmlformats.org/officeDocument/2006/relationships/image" Target="../media/image55.pn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slide" Target="slide12.xml"/><Relationship Id="rId3" Type="http://schemas.openxmlformats.org/officeDocument/2006/relationships/image" Target="../media/image44.GIF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6.GIF"/><Relationship Id="rId15" Type="http://schemas.openxmlformats.org/officeDocument/2006/relationships/slide" Target="slide22.xml"/><Relationship Id="rId10" Type="http://schemas.openxmlformats.org/officeDocument/2006/relationships/slide" Target="slide13.xml"/><Relationship Id="rId4" Type="http://schemas.openxmlformats.org/officeDocument/2006/relationships/image" Target="../media/image45.GIF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GIF"/><Relationship Id="rId7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6.GIF"/><Relationship Id="rId4" Type="http://schemas.openxmlformats.org/officeDocument/2006/relationships/image" Target="../media/image4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3.jpeg"/><Relationship Id="rId4" Type="http://schemas.openxmlformats.org/officeDocument/2006/relationships/image" Target="../media/image4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65FCF-EF8B-4C09-A263-A7234A857E3D}"/>
              </a:ext>
            </a:extLst>
          </p:cNvPr>
          <p:cNvSpPr/>
          <p:nvPr/>
        </p:nvSpPr>
        <p:spPr>
          <a:xfrm>
            <a:off x="2473357" y="2286000"/>
            <a:ext cx="13724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9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4112A-A433-4EFA-B649-BA66FEE523B8}"/>
              </a:ext>
            </a:extLst>
          </p:cNvPr>
          <p:cNvSpPr/>
          <p:nvPr/>
        </p:nvSpPr>
        <p:spPr>
          <a:xfrm>
            <a:off x="5112708" y="2286000"/>
            <a:ext cx="17347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9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0C558-8F58-441E-84AE-A907A312A78A}"/>
              </a:ext>
            </a:extLst>
          </p:cNvPr>
          <p:cNvSpPr/>
          <p:nvPr/>
        </p:nvSpPr>
        <p:spPr>
          <a:xfrm>
            <a:off x="7924800" y="2286000"/>
            <a:ext cx="2008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9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8">
            <a:extLst>
              <a:ext uri="{FF2B5EF4-FFF2-40B4-BE49-F238E27FC236}">
                <a16:creationId xmlns:a16="http://schemas.microsoft.com/office/drawing/2014/main" id="{FF56F489-0EA6-4E3F-970C-A0C640250F11}"/>
              </a:ext>
            </a:extLst>
          </p:cNvPr>
          <p:cNvSpPr/>
          <p:nvPr/>
        </p:nvSpPr>
        <p:spPr>
          <a:xfrm>
            <a:off x="2473357" y="3582734"/>
            <a:ext cx="1191550" cy="7229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9">
            <a:extLst>
              <a:ext uri="{FF2B5EF4-FFF2-40B4-BE49-F238E27FC236}">
                <a16:creationId xmlns:a16="http://schemas.microsoft.com/office/drawing/2014/main" id="{24F40D41-344A-48E4-BD67-E8DF914F83E5}"/>
              </a:ext>
            </a:extLst>
          </p:cNvPr>
          <p:cNvSpPr/>
          <p:nvPr/>
        </p:nvSpPr>
        <p:spPr>
          <a:xfrm>
            <a:off x="5112708" y="3590358"/>
            <a:ext cx="1087159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0">
            <a:extLst>
              <a:ext uri="{FF2B5EF4-FFF2-40B4-BE49-F238E27FC236}">
                <a16:creationId xmlns:a16="http://schemas.microsoft.com/office/drawing/2014/main" id="{607E88A8-A0F4-4AA6-9D07-2BA57F7EFC8D}"/>
              </a:ext>
            </a:extLst>
          </p:cNvPr>
          <p:cNvSpPr/>
          <p:nvPr/>
        </p:nvSpPr>
        <p:spPr>
          <a:xfrm>
            <a:off x="7924801" y="3783370"/>
            <a:ext cx="1683706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B3905B-6706-44BD-A801-C9399622A3E7}"/>
              </a:ext>
            </a:extLst>
          </p:cNvPr>
          <p:cNvSpPr/>
          <p:nvPr/>
        </p:nvSpPr>
        <p:spPr>
          <a:xfrm>
            <a:off x="2744092" y="1219200"/>
            <a:ext cx="2133600" cy="8852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AF8111-7AFD-4108-9BC2-D2E345D83AA6}"/>
              </a:ext>
            </a:extLst>
          </p:cNvPr>
          <p:cNvSpPr/>
          <p:nvPr/>
        </p:nvSpPr>
        <p:spPr>
          <a:xfrm>
            <a:off x="2286892" y="1238591"/>
            <a:ext cx="647322" cy="7788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65FCF-EF8B-4C09-A263-A7234A857E3D}"/>
              </a:ext>
            </a:extLst>
          </p:cNvPr>
          <p:cNvSpPr/>
          <p:nvPr/>
        </p:nvSpPr>
        <p:spPr>
          <a:xfrm>
            <a:off x="2246364" y="1478340"/>
            <a:ext cx="127150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4112A-A433-4EFA-B649-BA66FEE523B8}"/>
              </a:ext>
            </a:extLst>
          </p:cNvPr>
          <p:cNvSpPr/>
          <p:nvPr/>
        </p:nvSpPr>
        <p:spPr>
          <a:xfrm>
            <a:off x="4885715" y="1478340"/>
            <a:ext cx="160492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0C558-8F58-441E-84AE-A907A312A78A}"/>
              </a:ext>
            </a:extLst>
          </p:cNvPr>
          <p:cNvSpPr/>
          <p:nvPr/>
        </p:nvSpPr>
        <p:spPr>
          <a:xfrm>
            <a:off x="7693376" y="1406050"/>
            <a:ext cx="1856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8">
            <a:extLst>
              <a:ext uri="{FF2B5EF4-FFF2-40B4-BE49-F238E27FC236}">
                <a16:creationId xmlns:a16="http://schemas.microsoft.com/office/drawing/2014/main" id="{FF56F489-0EA6-4E3F-970C-A0C640250F11}"/>
              </a:ext>
            </a:extLst>
          </p:cNvPr>
          <p:cNvSpPr/>
          <p:nvPr/>
        </p:nvSpPr>
        <p:spPr>
          <a:xfrm>
            <a:off x="2246364" y="2775074"/>
            <a:ext cx="1191550" cy="7229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9">
            <a:extLst>
              <a:ext uri="{FF2B5EF4-FFF2-40B4-BE49-F238E27FC236}">
                <a16:creationId xmlns:a16="http://schemas.microsoft.com/office/drawing/2014/main" id="{24F40D41-344A-48E4-BD67-E8DF914F83E5}"/>
              </a:ext>
            </a:extLst>
          </p:cNvPr>
          <p:cNvSpPr/>
          <p:nvPr/>
        </p:nvSpPr>
        <p:spPr>
          <a:xfrm>
            <a:off x="4885715" y="2782698"/>
            <a:ext cx="1087159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0">
            <a:extLst>
              <a:ext uri="{FF2B5EF4-FFF2-40B4-BE49-F238E27FC236}">
                <a16:creationId xmlns:a16="http://schemas.microsoft.com/office/drawing/2014/main" id="{607E88A8-A0F4-4AA6-9D07-2BA57F7EFC8D}"/>
              </a:ext>
            </a:extLst>
          </p:cNvPr>
          <p:cNvSpPr/>
          <p:nvPr/>
        </p:nvSpPr>
        <p:spPr>
          <a:xfrm>
            <a:off x="7887344" y="2738928"/>
            <a:ext cx="1683706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B3905B-6706-44BD-A801-C9399622A3E7}"/>
              </a:ext>
            </a:extLst>
          </p:cNvPr>
          <p:cNvSpPr/>
          <p:nvPr/>
        </p:nvSpPr>
        <p:spPr>
          <a:xfrm>
            <a:off x="1487367" y="99133"/>
            <a:ext cx="2133600" cy="7328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AF8111-7AFD-4108-9BC2-D2E345D83AA6}"/>
              </a:ext>
            </a:extLst>
          </p:cNvPr>
          <p:cNvSpPr/>
          <p:nvPr/>
        </p:nvSpPr>
        <p:spPr>
          <a:xfrm>
            <a:off x="1030167" y="100215"/>
            <a:ext cx="647322" cy="644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860EB83-5584-412A-A1C7-2B32A03CF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40221"/>
              </p:ext>
            </p:extLst>
          </p:nvPr>
        </p:nvGraphicFramePr>
        <p:xfrm>
          <a:off x="4074520" y="3048000"/>
          <a:ext cx="3581400" cy="20116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000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iêt</a:t>
                      </a:r>
                      <a:endParaRPr lang="en-US" sz="6000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91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000" b="1" dirty="0" err="1">
                          <a:solidFill>
                            <a:schemeClr val="dk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6000" b="1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iết</a:t>
                      </a:r>
                      <a:endParaRPr lang="en-US" sz="60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4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61CE2725-C93E-47B1-ACE2-F8513F74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6"/>
            <a:ext cx="1228868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8937" y="838200"/>
            <a:ext cx="8531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600" y="819251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19115" y="819251"/>
            <a:ext cx="1210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25810"/>
              </p:ext>
            </p:extLst>
          </p:nvPr>
        </p:nvGraphicFramePr>
        <p:xfrm>
          <a:off x="4664825" y="1793889"/>
          <a:ext cx="2514600" cy="1737360"/>
        </p:xfrm>
        <a:graphic>
          <a:graphicData uri="http://schemas.openxmlformats.org/drawingml/2006/table">
            <a:tbl>
              <a:tblPr firstRow="1" bandRow="1"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iªt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8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iÕt</a:t>
                      </a:r>
                      <a:endParaRPr lang="en-US" sz="48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505200" y="3537229"/>
            <a:ext cx="6923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yểu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4014249" y="414682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5723633" y="414682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7487034" y="4219120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4164990" y="4954818"/>
            <a:ext cx="1026894" cy="45719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Minus 12"/>
          <p:cNvSpPr/>
          <p:nvPr/>
        </p:nvSpPr>
        <p:spPr>
          <a:xfrm>
            <a:off x="6029997" y="490882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7799227" y="4929212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组合 11">
            <a:extLst>
              <a:ext uri="{FF2B5EF4-FFF2-40B4-BE49-F238E27FC236}">
                <a16:creationId xmlns:a16="http://schemas.microsoft.com/office/drawing/2014/main" id="{7F96980E-70FD-415D-A1DA-99C1A43F1F5C}"/>
              </a:ext>
            </a:extLst>
          </p:cNvPr>
          <p:cNvGrpSpPr/>
          <p:nvPr/>
        </p:nvGrpSpPr>
        <p:grpSpPr>
          <a:xfrm>
            <a:off x="508998" y="498025"/>
            <a:ext cx="874304" cy="786472"/>
            <a:chOff x="6818812" y="2162158"/>
            <a:chExt cx="1038497" cy="934170"/>
          </a:xfrm>
        </p:grpSpPr>
        <p:pic>
          <p:nvPicPr>
            <p:cNvPr id="23" name="图片 12">
              <a:extLst>
                <a:ext uri="{FF2B5EF4-FFF2-40B4-BE49-F238E27FC236}">
                  <a16:creationId xmlns:a16="http://schemas.microsoft.com/office/drawing/2014/main" id="{107A8CCA-F97C-4F0E-9BF9-C61C9EB01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164D4164-DFD2-48B0-BD22-5FA0E7E8F6B3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5" name="文本框 14">
            <a:extLst>
              <a:ext uri="{FF2B5EF4-FFF2-40B4-BE49-F238E27FC236}">
                <a16:creationId xmlns:a16="http://schemas.microsoft.com/office/drawing/2014/main" id="{2B6ED943-960A-43FE-B62F-86A84186F9AA}"/>
              </a:ext>
            </a:extLst>
          </p:cNvPr>
          <p:cNvSpPr txBox="1"/>
          <p:nvPr/>
        </p:nvSpPr>
        <p:spPr>
          <a:xfrm>
            <a:off x="1386124" y="407329"/>
            <a:ext cx="2044337" cy="86174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22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4">
            <a:extLst>
              <a:ext uri="{FF2B5EF4-FFF2-40B4-BE49-F238E27FC236}">
                <a16:creationId xmlns:a16="http://schemas.microsoft.com/office/drawing/2014/main" id="{914B0FCC-D943-4494-B6F4-96AA634D5DEE}"/>
              </a:ext>
            </a:extLst>
          </p:cNvPr>
          <p:cNvSpPr/>
          <p:nvPr/>
        </p:nvSpPr>
        <p:spPr bwMode="auto">
          <a:xfrm rot="13313826">
            <a:off x="3592166" y="3221866"/>
            <a:ext cx="898513" cy="1687618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28649CC-EF1A-4991-906D-AB9C68ED9902}"/>
              </a:ext>
            </a:extLst>
          </p:cNvPr>
          <p:cNvSpPr/>
          <p:nvPr/>
        </p:nvSpPr>
        <p:spPr bwMode="auto">
          <a:xfrm>
            <a:off x="-1" y="2962638"/>
            <a:ext cx="12192000" cy="2787522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B87D2AA0-18D4-46C0-8740-1D9D27F0CF08}"/>
              </a:ext>
            </a:extLst>
          </p:cNvPr>
          <p:cNvSpPr/>
          <p:nvPr/>
        </p:nvSpPr>
        <p:spPr bwMode="auto">
          <a:xfrm rot="568654">
            <a:off x="5712475" y="5334252"/>
            <a:ext cx="1471690" cy="407581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39BDFB14-3321-49EA-8CCB-49C493B6AAAB}"/>
              </a:ext>
            </a:extLst>
          </p:cNvPr>
          <p:cNvSpPr/>
          <p:nvPr/>
        </p:nvSpPr>
        <p:spPr bwMode="auto">
          <a:xfrm rot="5723604">
            <a:off x="7287458" y="3367654"/>
            <a:ext cx="1224929" cy="416692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186593F-6E13-42FD-B568-03C053F5E5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78387">
            <a:off x="4439084" y="2870761"/>
            <a:ext cx="876094" cy="130201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628CE6-82EB-4C11-9F5F-157B76473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47807">
            <a:off x="6960220" y="5277556"/>
            <a:ext cx="798440" cy="13671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542B59B-0FBC-4DF5-9633-03AD1D638D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68612">
            <a:off x="7194161" y="1772907"/>
            <a:ext cx="816520" cy="14238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9ED1FE5-8F88-4951-9D44-31155EA0A9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22823">
            <a:off x="9746323" y="2382266"/>
            <a:ext cx="864266" cy="136579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36B510A-FF44-4B9D-B948-2CE070F79C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4786">
            <a:off x="1247814" y="2895320"/>
            <a:ext cx="905121" cy="14137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597221" y="490522"/>
            <a:ext cx="2044337" cy="86174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4962" y="-1340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0F9D43-2CDB-43D5-9DFA-86317D0A52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896" y="2118374"/>
            <a:ext cx="4351104" cy="47396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24EA2A1-7D69-40FF-B8B9-B357EB97F50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719" y="2008408"/>
            <a:ext cx="928516" cy="831459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DAED630E-21CD-445C-9F8F-B9CA0840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00" y="628288"/>
            <a:ext cx="1520422" cy="141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BE7D7C8-B557-4FCC-B304-52C129441DF7}"/>
              </a:ext>
            </a:extLst>
          </p:cNvPr>
          <p:cNvSpPr/>
          <p:nvPr/>
        </p:nvSpPr>
        <p:spPr>
          <a:xfrm>
            <a:off x="8900564" y="1604455"/>
            <a:ext cx="2422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10">
            <a:extLst>
              <a:ext uri="{FF2B5EF4-FFF2-40B4-BE49-F238E27FC236}">
                <a16:creationId xmlns:a16="http://schemas.microsoft.com/office/drawing/2014/main" id="{607267FF-A236-46EE-8DC8-A78C5244A1DB}"/>
              </a:ext>
            </a:extLst>
          </p:cNvPr>
          <p:cNvSpPr/>
          <p:nvPr/>
        </p:nvSpPr>
        <p:spPr>
          <a:xfrm>
            <a:off x="10376368" y="222379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11">
            <a:extLst>
              <a:ext uri="{FF2B5EF4-FFF2-40B4-BE49-F238E27FC236}">
                <a16:creationId xmlns:a16="http://schemas.microsoft.com/office/drawing/2014/main" id="{5BF58C02-6A21-4D24-9694-85AC8A77E1BD}"/>
              </a:ext>
            </a:extLst>
          </p:cNvPr>
          <p:cNvSpPr/>
          <p:nvPr/>
        </p:nvSpPr>
        <p:spPr>
          <a:xfrm>
            <a:off x="8980804" y="2282815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E0BB2AC1-1664-4375-91C2-DC0A773CC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22" y="581033"/>
            <a:ext cx="246944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183D507-B525-457D-9880-F40904F143EA}"/>
              </a:ext>
            </a:extLst>
          </p:cNvPr>
          <p:cNvSpPr/>
          <p:nvPr/>
        </p:nvSpPr>
        <p:spPr>
          <a:xfrm>
            <a:off x="4166578" y="2143915"/>
            <a:ext cx="22028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Minus 12">
            <a:extLst>
              <a:ext uri="{FF2B5EF4-FFF2-40B4-BE49-F238E27FC236}">
                <a16:creationId xmlns:a16="http://schemas.microsoft.com/office/drawing/2014/main" id="{EDBA1651-71E9-4AF6-A544-BF98A8B65F59}"/>
              </a:ext>
            </a:extLst>
          </p:cNvPr>
          <p:cNvSpPr/>
          <p:nvPr/>
        </p:nvSpPr>
        <p:spPr>
          <a:xfrm>
            <a:off x="5371894" y="2756671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1600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C1E70CA0-AC66-49DB-A6BE-850DE7B2B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 b="15424"/>
          <a:stretch/>
        </p:blipFill>
        <p:spPr bwMode="auto">
          <a:xfrm>
            <a:off x="482745" y="4136033"/>
            <a:ext cx="2232210" cy="11523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0110879-9140-4D3E-8D25-2577237BAA29}"/>
              </a:ext>
            </a:extLst>
          </p:cNvPr>
          <p:cNvSpPr/>
          <p:nvPr/>
        </p:nvSpPr>
        <p:spPr>
          <a:xfrm>
            <a:off x="615136" y="5288427"/>
            <a:ext cx="1914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Minus 9">
            <a:extLst>
              <a:ext uri="{FF2B5EF4-FFF2-40B4-BE49-F238E27FC236}">
                <a16:creationId xmlns:a16="http://schemas.microsoft.com/office/drawing/2014/main" id="{6E27FB27-1FF5-4633-B06F-037429D1B240}"/>
              </a:ext>
            </a:extLst>
          </p:cNvPr>
          <p:cNvSpPr/>
          <p:nvPr/>
        </p:nvSpPr>
        <p:spPr>
          <a:xfrm>
            <a:off x="1219200" y="5872931"/>
            <a:ext cx="735422" cy="11312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1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6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6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600"/>
                            </p:stCondLst>
                            <p:childTnLst>
                              <p:par>
                                <p:cTn id="7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5" grpId="0"/>
      <p:bldP spid="41" grpId="0"/>
      <p:bldP spid="42" grpId="0" animBg="1"/>
      <p:bldP spid="43" grpId="0" animBg="1"/>
      <p:bldP spid="45" grpId="0"/>
      <p:bldP spid="46" grpId="0" animBg="1"/>
      <p:bldP spid="48" grpId="0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498" y="4449300"/>
            <a:ext cx="2864002" cy="24086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9FBE18-2AD0-4BC5-A603-DDC0DD981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194" y="3428999"/>
            <a:ext cx="1431471" cy="3429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35" y="2013653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688193" y="582354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574528" y="538546"/>
            <a:ext cx="2044337" cy="800187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4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352" y="-31115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923320" y="175658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FA624C0-D05A-44B4-81C5-E62690E9CF9A}"/>
              </a:ext>
            </a:extLst>
          </p:cNvPr>
          <p:cNvSpPr/>
          <p:nvPr/>
        </p:nvSpPr>
        <p:spPr>
          <a:xfrm>
            <a:off x="3625405" y="962974"/>
            <a:ext cx="8531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E1E406-6E21-428C-9FB5-9A5CA82F97E5}"/>
              </a:ext>
            </a:extLst>
          </p:cNvPr>
          <p:cNvSpPr/>
          <p:nvPr/>
        </p:nvSpPr>
        <p:spPr>
          <a:xfrm>
            <a:off x="5384623" y="945600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059C75-E4A0-4AAC-8486-184229EEBAF9}"/>
              </a:ext>
            </a:extLst>
          </p:cNvPr>
          <p:cNvSpPr/>
          <p:nvPr/>
        </p:nvSpPr>
        <p:spPr>
          <a:xfrm>
            <a:off x="7451700" y="931169"/>
            <a:ext cx="1210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B6D47F3E-73DD-4FCA-84AF-6C3DBC5A3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609138"/>
              </p:ext>
            </p:extLst>
          </p:nvPr>
        </p:nvGraphicFramePr>
        <p:xfrm>
          <a:off x="1582977" y="2177319"/>
          <a:ext cx="2514600" cy="1280160"/>
        </p:xfrm>
        <a:graphic>
          <a:graphicData uri="http://schemas.openxmlformats.org/drawingml/2006/table">
            <a:tbl>
              <a:tblPr firstRow="1" bandRow="1"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iªt</a:t>
                      </a:r>
                      <a:endParaRPr lang="en-US" sz="36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iÕt</a:t>
                      </a:r>
                      <a:endParaRPr lang="en-US" sz="36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2E74200C-1097-41BB-BDD2-68A7EC69E3E1}"/>
              </a:ext>
            </a:extLst>
          </p:cNvPr>
          <p:cNvSpPr/>
          <p:nvPr/>
        </p:nvSpPr>
        <p:spPr>
          <a:xfrm>
            <a:off x="4565615" y="2130670"/>
            <a:ext cx="4423381" cy="1569660"/>
          </a:xfrm>
          <a:prstGeom prst="rect">
            <a:avLst/>
          </a:prstGeom>
          <a:ln w="28575">
            <a:solidFill>
              <a:srgbClr val="00B050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endParaRPr lang="en-US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iễu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iểu</a:t>
            </a:r>
            <a:endParaRPr lang="en-US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yểu</a:t>
            </a:r>
            <a:endParaRPr lang="en-US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E7A32041-D75A-40AB-A1A2-1206F2FA3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 b="15424"/>
          <a:stretch/>
        </p:blipFill>
        <p:spPr bwMode="auto">
          <a:xfrm>
            <a:off x="1520306" y="3709952"/>
            <a:ext cx="1981200" cy="1032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BE020A5B-10A5-4F7D-A177-15EE892A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34" y="3881247"/>
            <a:ext cx="1974929" cy="878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F56710B7-7A2F-4CC3-8CA8-2FD0192DD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92" y="3931687"/>
            <a:ext cx="1916257" cy="956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CC3E2D2-3763-4CA7-AD60-D47C11801F43}"/>
              </a:ext>
            </a:extLst>
          </p:cNvPr>
          <p:cNvSpPr/>
          <p:nvPr/>
        </p:nvSpPr>
        <p:spPr>
          <a:xfrm>
            <a:off x="1450881" y="4826700"/>
            <a:ext cx="1569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2172E2-9E9D-4AF9-A539-B09A3BE72325}"/>
              </a:ext>
            </a:extLst>
          </p:cNvPr>
          <p:cNvSpPr/>
          <p:nvPr/>
        </p:nvSpPr>
        <p:spPr>
          <a:xfrm>
            <a:off x="4417036" y="4777857"/>
            <a:ext cx="1834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A8D07B-9663-4F61-928E-F2DFC476F559}"/>
              </a:ext>
            </a:extLst>
          </p:cNvPr>
          <p:cNvSpPr/>
          <p:nvPr/>
        </p:nvSpPr>
        <p:spPr>
          <a:xfrm>
            <a:off x="7436340" y="4735804"/>
            <a:ext cx="1810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14">
            <a:extLst>
              <a:ext uri="{FF2B5EF4-FFF2-40B4-BE49-F238E27FC236}">
                <a16:creationId xmlns:a16="http://schemas.microsoft.com/office/drawing/2014/main" id="{18270EB4-9462-4DF9-8D9B-209495B6C13B}"/>
              </a:ext>
            </a:extLst>
          </p:cNvPr>
          <p:cNvSpPr/>
          <p:nvPr/>
        </p:nvSpPr>
        <p:spPr>
          <a:xfrm>
            <a:off x="1558449" y="5283478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15">
            <a:extLst>
              <a:ext uri="{FF2B5EF4-FFF2-40B4-BE49-F238E27FC236}">
                <a16:creationId xmlns:a16="http://schemas.microsoft.com/office/drawing/2014/main" id="{73A9B8AA-1434-4462-A979-3239BE6F838C}"/>
              </a:ext>
            </a:extLst>
          </p:cNvPr>
          <p:cNvSpPr/>
          <p:nvPr/>
        </p:nvSpPr>
        <p:spPr>
          <a:xfrm>
            <a:off x="5276888" y="5273741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Minus 16">
            <a:extLst>
              <a:ext uri="{FF2B5EF4-FFF2-40B4-BE49-F238E27FC236}">
                <a16:creationId xmlns:a16="http://schemas.microsoft.com/office/drawing/2014/main" id="{363693F6-53D6-4A20-B386-18B65CD1F152}"/>
              </a:ext>
            </a:extLst>
          </p:cNvPr>
          <p:cNvSpPr/>
          <p:nvPr/>
        </p:nvSpPr>
        <p:spPr>
          <a:xfrm>
            <a:off x="7451700" y="5213200"/>
            <a:ext cx="752158" cy="10560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Minus 17">
            <a:extLst>
              <a:ext uri="{FF2B5EF4-FFF2-40B4-BE49-F238E27FC236}">
                <a16:creationId xmlns:a16="http://schemas.microsoft.com/office/drawing/2014/main" id="{79471196-4DD3-40A1-A4DE-D772C77273B7}"/>
              </a:ext>
            </a:extLst>
          </p:cNvPr>
          <p:cNvSpPr/>
          <p:nvPr/>
        </p:nvSpPr>
        <p:spPr>
          <a:xfrm>
            <a:off x="8405700" y="5213006"/>
            <a:ext cx="728604" cy="92888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22" name="Nhạc thiếu nhi vui nhộn cho bé- Tập thể dục buổi sáng.mp4">
            <a:hlinkClick r:id="" action="ppaction://media"/>
            <a:extLst>
              <a:ext uri="{FF2B5EF4-FFF2-40B4-BE49-F238E27FC236}">
                <a16:creationId xmlns:a16="http://schemas.microsoft.com/office/drawing/2014/main" id="{B2D6954A-106B-4C02-A151-EDC284CACD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8400" y="533400"/>
            <a:ext cx="7200680" cy="5029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i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95400"/>
            <a:ext cx="6096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ie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6002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1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ye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3716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3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39" y="0"/>
            <a:ext cx="9924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5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2940511" y="1605930"/>
            <a:ext cx="299611" cy="520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752094" y="4700099"/>
            <a:ext cx="1295945" cy="175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9511062" y="2138118"/>
            <a:ext cx="246125" cy="886048"/>
          </a:xfrm>
          <a:prstGeom prst="rect">
            <a:avLst/>
          </a:prstGeom>
        </p:spPr>
      </p:pic>
      <p:pic>
        <p:nvPicPr>
          <p:cNvPr id="8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10000" y="121887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0" name="Picture 11" descr="C:\Users\ADMIN\Desktop\Tai nguyen thiet ke tro choi\Angry birds epic birds\1505573783630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33" y="2491226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7" dur="3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9" dur="2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1" dur="3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3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35" dur="3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7" y="0"/>
            <a:ext cx="10058400" cy="66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4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83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2819400"/>
            <a:ext cx="8153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nhiệt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diều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yêu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70704" y="808704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48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762000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5" b="76382"/>
          <a:stretch/>
        </p:blipFill>
        <p:spPr bwMode="auto">
          <a:xfrm>
            <a:off x="8139545" y="533400"/>
            <a:ext cx="3519055" cy="15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44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TV1-T1\1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t="2465" b="63288"/>
          <a:stretch/>
        </p:blipFill>
        <p:spPr bwMode="auto">
          <a:xfrm>
            <a:off x="2640170" y="484988"/>
            <a:ext cx="7872608" cy="27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8800" y="3810000"/>
            <a:ext cx="9677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bay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chao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Bố cho em và Nam chơi thả diề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4953000"/>
            <a:ext cx="609600" cy="609600"/>
          </a:xfrm>
          <a:prstGeom prst="rect">
            <a:avLst/>
          </a:prstGeom>
        </p:spPr>
      </p:pic>
      <p:sp>
        <p:nvSpPr>
          <p:cNvPr id="8" name="Flowchart: Connector 7"/>
          <p:cNvSpPr/>
          <p:nvPr/>
        </p:nvSpPr>
        <p:spPr bwMode="auto">
          <a:xfrm>
            <a:off x="1645356" y="688188"/>
            <a:ext cx="6096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254956" y="688188"/>
            <a:ext cx="12192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86800" y="3745832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 smtClean="0"/>
              <a:t>1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47961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2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57800" y="590288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 smtClean="0"/>
              <a:t>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36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TV1-T1\1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t="2465" b="63288"/>
          <a:stretch/>
        </p:blipFill>
        <p:spPr bwMode="auto">
          <a:xfrm>
            <a:off x="2122311" y="443227"/>
            <a:ext cx="7872608" cy="27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8800" y="3810000"/>
            <a:ext cx="8991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bay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chao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Bố cho em và Nam chơi thả diề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4953000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2452511" y="705154"/>
            <a:ext cx="12192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17BFB3AF-0C14-4BBB-8BC6-1E5761CC46B8}"/>
              </a:ext>
            </a:extLst>
          </p:cNvPr>
          <p:cNvSpPr/>
          <p:nvPr/>
        </p:nvSpPr>
        <p:spPr>
          <a:xfrm>
            <a:off x="7157156" y="563417"/>
            <a:ext cx="4444021" cy="126498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72FCE1F1-2153-41EF-9BD3-CE6EE4556194}"/>
              </a:ext>
            </a:extLst>
          </p:cNvPr>
          <p:cNvSpPr/>
          <p:nvPr/>
        </p:nvSpPr>
        <p:spPr>
          <a:xfrm>
            <a:off x="7157156" y="533166"/>
            <a:ext cx="4572000" cy="126498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5C2AEDC-B48B-478F-B5AF-27A971A17069}"/>
              </a:ext>
            </a:extLst>
          </p:cNvPr>
          <p:cNvSpPr/>
          <p:nvPr/>
        </p:nvSpPr>
        <p:spPr>
          <a:xfrm>
            <a:off x="7048996" y="563417"/>
            <a:ext cx="4572000" cy="126498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45EB212E-2B9C-4EDA-8C64-25AF36CD2779}"/>
              </a:ext>
            </a:extLst>
          </p:cNvPr>
          <p:cNvSpPr/>
          <p:nvPr/>
        </p:nvSpPr>
        <p:spPr>
          <a:xfrm>
            <a:off x="7048996" y="688188"/>
            <a:ext cx="4572000" cy="702766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A93FFA09-9E45-4318-939A-6E2BABE02378}"/>
              </a:ext>
            </a:extLst>
          </p:cNvPr>
          <p:cNvSpPr/>
          <p:nvPr/>
        </p:nvSpPr>
        <p:spPr>
          <a:xfrm>
            <a:off x="6852356" y="317196"/>
            <a:ext cx="5334000" cy="2389406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B356147F-63AC-48B1-8AB5-7144F2B7E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10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2BAC9350-D5C1-400E-AED9-6BBACCF4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2" y="38099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62966284-7E07-485E-877D-43C689E5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87" y="471483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FC3FCE3A-2C87-4C66-8AD7-F83D43446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895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9CD95B54-8BDC-4448-B9D5-37FB9A765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96" y="573565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A090AF06-18A6-49A2-AE18-FA927DC99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50" y="582062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lowchart: Connector 7"/>
          <p:cNvSpPr/>
          <p:nvPr/>
        </p:nvSpPr>
        <p:spPr bwMode="auto">
          <a:xfrm>
            <a:off x="2039551" y="705154"/>
            <a:ext cx="6096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6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992" y="862781"/>
            <a:ext cx="5909164" cy="59952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181427"/>
            <a:ext cx="8101038" cy="43166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900323" y="1144708"/>
            <a:ext cx="6021813" cy="258529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kumimoji="0" lang="en-US" altLang="zh-CN" sz="8000" b="1" i="0" u="none" strike="noStrike" kern="1200" cap="none" spc="0" normalizeH="0" noProof="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8000" b="1" i="0" u="none" strike="noStrike" kern="1200" cap="none" spc="0" normalizeH="0" noProof="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nhóm</a:t>
            </a:r>
            <a:r>
              <a:rPr kumimoji="0" lang="en-US" altLang="zh-CN" sz="8000" b="1" i="0" u="none" strike="noStrike" kern="1200" cap="none" spc="0" normalizeH="0" noProof="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3</a:t>
            </a:r>
            <a:endParaRPr kumimoji="0" lang="zh-CN" altLang="en-US" sz="8000" b="1" i="0" u="none" strike="noStrike" kern="1200" cap="none" spc="0" normalizeH="0" baseline="0" noProof="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5" b="1"/>
          <a:stretch/>
        </p:blipFill>
        <p:spPr bwMode="auto">
          <a:xfrm>
            <a:off x="1844816" y="1080583"/>
            <a:ext cx="8724051" cy="365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91643" y="196841"/>
            <a:ext cx="541686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vi-VN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438400" y="5139156"/>
            <a:ext cx="6817471" cy="851297"/>
          </a:xfrm>
          <a:prstGeom prst="roundRect">
            <a:avLst/>
          </a:prstGeom>
          <a:ln>
            <a:solidFill>
              <a:srgbClr val="92D05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438400" y="4800600"/>
            <a:ext cx="7772498" cy="1600438"/>
          </a:xfrm>
          <a:prstGeom prst="roundRect">
            <a:avLst/>
          </a:prstGeom>
          <a:ln>
            <a:solidFill>
              <a:srgbClr val="92D05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438399" y="4758155"/>
            <a:ext cx="7772499" cy="1600438"/>
          </a:xfrm>
          <a:prstGeom prst="roundRect">
            <a:avLst/>
          </a:prstGeom>
          <a:ln>
            <a:solidFill>
              <a:srgbClr val="92D05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893894" y="4863645"/>
            <a:ext cx="8858706" cy="1736646"/>
          </a:xfrm>
          <a:prstGeom prst="roundRect">
            <a:avLst/>
          </a:prstGeom>
          <a:ln>
            <a:solidFill>
              <a:srgbClr val="92D05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F28AD3-08BE-4CFF-B1D5-CE619CCE761C}"/>
              </a:ext>
            </a:extLst>
          </p:cNvPr>
          <p:cNvSpPr/>
          <p:nvPr/>
        </p:nvSpPr>
        <p:spPr bwMode="auto">
          <a:xfrm>
            <a:off x="1828799" y="253960"/>
            <a:ext cx="12192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731D868-F6A0-4B89-8ED0-A436625545FE}"/>
              </a:ext>
            </a:extLst>
          </p:cNvPr>
          <p:cNvSpPr/>
          <p:nvPr/>
        </p:nvSpPr>
        <p:spPr bwMode="auto">
          <a:xfrm>
            <a:off x="1415839" y="253960"/>
            <a:ext cx="6096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19200" y="1371600"/>
            <a:ext cx="940275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Dặn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dò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củng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cố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A7F2A16-F187-4CEE-A7AA-302148D956BE}"/>
              </a:ext>
            </a:extLst>
          </p:cNvPr>
          <p:cNvGrpSpPr/>
          <p:nvPr/>
        </p:nvGrpSpPr>
        <p:grpSpPr>
          <a:xfrm>
            <a:off x="3810000" y="3169314"/>
            <a:ext cx="3962400" cy="1043865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38D4C8-5B68-4A90-AC4A-16F7F6FB40FE}"/>
                </a:ext>
              </a:extLst>
            </p:cNvPr>
            <p:cNvSpPr/>
            <p:nvPr/>
          </p:nvSpPr>
          <p:spPr>
            <a:xfrm>
              <a:off x="5086077" y="3406973"/>
              <a:ext cx="1791245" cy="435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Thank you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98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434" cy="6858000"/>
          </a:xfrm>
          <a:prstGeom prst="rect">
            <a:avLst/>
          </a:prstGeom>
        </p:spPr>
      </p:pic>
      <p:pic>
        <p:nvPicPr>
          <p:cNvPr id="3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322419" y="4747639"/>
            <a:ext cx="867966" cy="1176903"/>
          </a:xfrm>
          <a:prstGeom prst="rect">
            <a:avLst/>
          </a:prstGeom>
        </p:spPr>
      </p:pic>
      <p:sp>
        <p:nvSpPr>
          <p:cNvPr id="10" name="8-Point Star 9">
            <a:hlinkClick r:id="rId10" action="ppaction://hlinksldjump"/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870513" y="4115274"/>
            <a:ext cx="989885" cy="1665065"/>
          </a:xfrm>
          <a:prstGeom prst="rect">
            <a:avLst/>
          </a:prstGeom>
        </p:spPr>
      </p:pic>
      <p:sp>
        <p:nvSpPr>
          <p:cNvPr id="12" name="8-Point Star 11">
            <a:hlinkClick r:id="rId13" action="ppaction://hlinksldjump"/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147158" y="5023005"/>
            <a:ext cx="219448" cy="790010"/>
          </a:xfrm>
          <a:prstGeom prst="rect">
            <a:avLst/>
          </a:prstGeom>
        </p:spPr>
      </p:pic>
      <p:sp>
        <p:nvSpPr>
          <p:cNvPr id="14" name="8-Point Star 13">
            <a:hlinkClick r:id="rId15" action="ppaction://hlinksldjump"/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83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6" dur="3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2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  <p:bldP spid="1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412" y="1752601"/>
            <a:ext cx="44149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7200" b="1" dirty="0" err="1">
                <a:latin typeface="UTM Avo" panose="02040603050506020204" pitchFamily="18" charset="0"/>
              </a:rPr>
              <a:t>Sầu</a:t>
            </a:r>
            <a:r>
              <a:rPr lang="en-US" sz="7200" b="1" dirty="0">
                <a:latin typeface="UTM Avo" panose="02040603050506020204" pitchFamily="18" charset="0"/>
              </a:rPr>
              <a:t> r……</a:t>
            </a:r>
          </a:p>
        </p:txBody>
      </p:sp>
      <p:sp>
        <p:nvSpPr>
          <p:cNvPr id="5" name="Rectangles 2"/>
          <p:cNvSpPr/>
          <p:nvPr/>
        </p:nvSpPr>
        <p:spPr>
          <a:xfrm>
            <a:off x="1726002" y="3818574"/>
            <a:ext cx="3613125" cy="10126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6000" b="1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iêng</a:t>
            </a:r>
            <a:endParaRPr lang="en-US" sz="60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ectangles 4"/>
          <p:cNvSpPr/>
          <p:nvPr/>
        </p:nvSpPr>
        <p:spPr>
          <a:xfrm>
            <a:off x="6117921" y="3818574"/>
            <a:ext cx="2624614" cy="10126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b. </a:t>
            </a:r>
            <a:r>
              <a:rPr lang="en-US" sz="6000" b="1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iên</a:t>
            </a:r>
            <a:endParaRPr lang="en-US" sz="60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Smiley Face 6"/>
          <p:cNvSpPr/>
          <p:nvPr/>
        </p:nvSpPr>
        <p:spPr bwMode="auto">
          <a:xfrm>
            <a:off x="2139142" y="3276601"/>
            <a:ext cx="1066800" cy="704671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11530" y="5154981"/>
            <a:ext cx="867966" cy="1176903"/>
          </a:xfrm>
          <a:prstGeom prst="rect">
            <a:avLst/>
          </a:prstGeom>
        </p:spPr>
      </p:pic>
      <p:pic>
        <p:nvPicPr>
          <p:cNvPr id="1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5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6" dur="3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1434E-6 C 0.26527 -0.05897 0.54948 -0.0333 0.82066 0.0074 C 0.84027 0.01411 0.86493 0.01087 0.88507 0.01087 " pathEditMode="relative" ptsTypes="ff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1" animBg="1"/>
      <p:bldP spid="6" grpId="2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8600" y="1371601"/>
            <a:ext cx="35894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k…..</a:t>
            </a:r>
          </a:p>
        </p:txBody>
      </p:sp>
      <p:sp>
        <p:nvSpPr>
          <p:cNvPr id="4" name="Rectangles 4"/>
          <p:cNvSpPr/>
          <p:nvPr/>
        </p:nvSpPr>
        <p:spPr>
          <a:xfrm>
            <a:off x="1447800" y="2936762"/>
            <a:ext cx="3240622" cy="1017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s 5"/>
          <p:cNvSpPr/>
          <p:nvPr/>
        </p:nvSpPr>
        <p:spPr>
          <a:xfrm>
            <a:off x="6324601" y="2936761"/>
            <a:ext cx="3505199" cy="978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iếm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7883188" y="4229245"/>
            <a:ext cx="989885" cy="1665065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 bwMode="auto">
          <a:xfrm>
            <a:off x="8229600" y="236417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6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022E-7 C -0.02135 -0.01295 -0.04549 -0.00439 -0.07101 -0.00347 C -0.1 0.00254 -0.12778 0.01249 -0.15677 0.01827 C -0.18802 0.02451 -0.22014 0.02729 -0.25174 0.02937 C -0.44254 0.02868 -0.63333 0.02937 -0.82396 0.02752 C -0.84636 0.02729 -0.8684 0.0111 -0.89115 0.0111 " pathEditMode="relative" rAng="0" ptsTypes="fffff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66" y="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1" animBg="1"/>
      <p:bldP spid="5" grpId="2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228600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 defTabSz="685800">
              <a:defRPr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pic>
        <p:nvPicPr>
          <p:cNvPr id="4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 bwMode="auto">
          <a:xfrm>
            <a:off x="3733800" y="405052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5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0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2" dur="3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1832E-6 C -0.05243 -0.01179 -0.20486 -0.00717 -0.22882 -0.0074 C -0.25989 -0.00994 -0.29062 -0.01943 -0.32187 -0.02197 C -0.33715 -0.02613 -0.35138 -0.02914 -0.36718 -0.03099 C -0.38246 -0.03608 -0.39809 -0.03747 -0.41388 -0.04024 C -0.4342 -0.04394 -0.45347 -0.04903 -0.47395 -0.05111 C -0.49392 -0.06198 -0.5184 -0.06152 -0.53993 -0.06383 C -0.55763 -0.06869 -0.57378 -0.07262 -0.59166 -0.07493 C -0.6052 -0.07863 -0.61753 -0.08071 -0.63142 -0.0821 C -0.63941 -0.08418 -0.64652 -0.0858 -0.65468 -0.0858 L -0.70399 -0.10592 " pathEditMode="relative" ptsTypes="fffffffff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644"/>
            <a:ext cx="12192001" cy="685800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5644"/>
            <a:ext cx="9143999" cy="19389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2" descr="Bài dự thi Đại sứ văn hóa đọc 2020 đề 2 - HoaTieu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5" y="1955924"/>
            <a:ext cx="6524625" cy="34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065882" y="5168558"/>
            <a:ext cx="219448" cy="7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9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6" dur="3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93802E-7 C -0.04583 0.00139 -0.0493 -0.00023 -0.07934 0.00555 C -0.20382 0.06776 -0.34514 0.00971 -0.47795 0.00902 C -0.49878 0.00671 -0.51927 0.00208 -0.53976 -0.00185 C -0.54739 -0.00601 -0.55191 -0.00763 -0.56024 -0.00925 C -0.57726 -0.02035 -0.59687 -0.02428 -0.6151 -0.03099 C -0.62031 -0.03284 -0.625 -0.03492 -0.63003 -0.03654 C -0.63455 -0.03793 -0.64392 -0.04024 -0.64392 -0.04024 C -0.64965 -0.04394 -0.65538 -0.04487 -0.66163 -0.04741 C -0.67587 -0.05319 -0.68976 -0.05851 -0.70399 -0.06383 C -0.71285 -0.06707 -0.71823 -0.07123 -0.72743 -0.07308 C -0.73021 -0.07424 -0.73281 -0.07586 -0.73559 -0.07678 C -0.74062 -0.0784 -0.75069 -0.08025 -0.75069 -0.08025 C -0.76667 -0.09135 -0.78559 -0.09366 -0.80278 -0.10037 C -0.81528 -0.10523 -0.82691 -0.10985 -0.83976 -0.11309 C -0.84635 -0.11471 -0.85191 -0.11864 -0.85885 -0.11864 L -0.87257 -0.23173 " pathEditMode="relative" ptsTypes="fffffffffffffff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66" y="578556"/>
            <a:ext cx="8820150" cy="393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317044" y="4648200"/>
            <a:ext cx="8555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20000"/>
              </a:spcBef>
            </a:pP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pic>
        <p:nvPicPr>
          <p:cNvPr id="9" name="Em yêu sách. nhờ có sách, em biết bao điều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121283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74A942-B3B6-4854-980F-2E70AD3F1BFD}"/>
              </a:ext>
            </a:extLst>
          </p:cNvPr>
          <p:cNvSpPr/>
          <p:nvPr/>
        </p:nvSpPr>
        <p:spPr>
          <a:xfrm>
            <a:off x="2774244" y="914400"/>
            <a:ext cx="2133600" cy="8852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B6D037-1DD7-478F-911B-D0B800C791DE}"/>
              </a:ext>
            </a:extLst>
          </p:cNvPr>
          <p:cNvSpPr/>
          <p:nvPr/>
        </p:nvSpPr>
        <p:spPr>
          <a:xfrm>
            <a:off x="2317044" y="933791"/>
            <a:ext cx="647322" cy="7788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1351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360</Words>
  <Application>Microsoft Office PowerPoint</Application>
  <PresentationFormat>Widescreen</PresentationFormat>
  <Paragraphs>104</Paragraphs>
  <Slides>27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HP001 4 hàng 2 ô ly</vt:lpstr>
      <vt:lpstr>KaiTi</vt:lpstr>
      <vt:lpstr>UTM Avo</vt:lpstr>
      <vt:lpstr>Yuanti SC</vt:lpstr>
      <vt:lpstr>义启小魏楷</vt:lpstr>
      <vt:lpstr>1_Default Design</vt:lpstr>
      <vt:lpstr>1_Office Theme</vt:lpstr>
      <vt:lpstr>Office 主题</vt:lpstr>
      <vt:lpstr>www.jpppt.com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54</cp:revision>
  <dcterms:created xsi:type="dcterms:W3CDTF">2020-11-09T02:46:51Z</dcterms:created>
  <dcterms:modified xsi:type="dcterms:W3CDTF">2021-12-11T13:57:55Z</dcterms:modified>
</cp:coreProperties>
</file>